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8" r:id="rId2"/>
    <p:sldId id="271" r:id="rId3"/>
    <p:sldId id="273" r:id="rId4"/>
    <p:sldId id="272" r:id="rId5"/>
    <p:sldId id="274" r:id="rId6"/>
    <p:sldId id="262" r:id="rId7"/>
    <p:sldId id="264" r:id="rId8"/>
    <p:sldId id="279" r:id="rId9"/>
    <p:sldId id="265" r:id="rId10"/>
    <p:sldId id="267" r:id="rId11"/>
    <p:sldId id="268" r:id="rId12"/>
    <p:sldId id="275" r:id="rId13"/>
    <p:sldId id="261" r:id="rId14"/>
    <p:sldId id="276" r:id="rId15"/>
    <p:sldId id="277" r:id="rId16"/>
  </p:sldIdLst>
  <p:sldSz cx="12192000" cy="6858000"/>
  <p:notesSz cx="6858000" cy="9144000"/>
  <p:defaultText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135"/>
  </p:normalViewPr>
  <p:slideViewPr>
    <p:cSldViewPr snapToGrid="0" snapToObjects="1">
      <p:cViewPr varScale="1">
        <p:scale>
          <a:sx n="95" d="100"/>
          <a:sy n="95" d="100"/>
        </p:scale>
        <p:origin x="1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92586-1187-AC43-97F3-E6ED5DD71F90}" type="datetimeFigureOut">
              <a:rPr lang="en-AZ" smtClean="0"/>
              <a:t>05.07.22</a:t>
            </a:fld>
            <a:endParaRPr lang="en-A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D3F70-8503-6143-BA8E-95DCEDBAD524}" type="slidenum">
              <a:rPr lang="en-AZ" smtClean="0"/>
              <a:t>‹#›</a:t>
            </a:fld>
            <a:endParaRPr lang="en-AZ"/>
          </a:p>
        </p:txBody>
      </p:sp>
    </p:spTree>
    <p:extLst>
      <p:ext uri="{BB962C8B-B14F-4D97-AF65-F5344CB8AC3E}">
        <p14:creationId xmlns:p14="http://schemas.microsoft.com/office/powerpoint/2010/main" val="1335109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Z" dirty="0"/>
              <a:t>Salam əziz izləyicilər. Bu videoda sizə Data Science və Machine Learning haqqında nəzəri danışacam. Çalışacağam max anlaşıqlı, sadə dildə Data Science ın və Machine Learning in nə olduğunu sizə çatdırım. </a:t>
            </a:r>
          </a:p>
        </p:txBody>
      </p:sp>
      <p:sp>
        <p:nvSpPr>
          <p:cNvPr id="4" name="Slide Number Placeholder 3"/>
          <p:cNvSpPr>
            <a:spLocks noGrp="1"/>
          </p:cNvSpPr>
          <p:nvPr>
            <p:ph type="sldNum" sz="quarter" idx="5"/>
          </p:nvPr>
        </p:nvSpPr>
        <p:spPr/>
        <p:txBody>
          <a:bodyPr/>
          <a:lstStyle/>
          <a:p>
            <a:fld id="{890D3F70-8503-6143-BA8E-95DCEDBAD524}" type="slidenum">
              <a:rPr lang="en-AZ" smtClean="0"/>
              <a:t>1</a:t>
            </a:fld>
            <a:endParaRPr lang="en-AZ"/>
          </a:p>
        </p:txBody>
      </p:sp>
    </p:spTree>
    <p:extLst>
      <p:ext uri="{BB962C8B-B14F-4D97-AF65-F5344CB8AC3E}">
        <p14:creationId xmlns:p14="http://schemas.microsoft.com/office/powerpoint/2010/main" val="100422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Sonra </a:t>
            </a:r>
            <a:r>
              <a:rPr lang="en-US" dirty="0" err="1"/>
              <a:t>onun</a:t>
            </a:r>
            <a:r>
              <a:rPr lang="en-US" dirty="0"/>
              <a:t> </a:t>
            </a:r>
            <a:r>
              <a:rPr lang="en-US" dirty="0" err="1"/>
              <a:t>qarşısına</a:t>
            </a:r>
            <a:r>
              <a:rPr lang="en-US" dirty="0"/>
              <a:t> 1 kitab, 1 </a:t>
            </a:r>
            <a:r>
              <a:rPr lang="en-US" dirty="0" err="1"/>
              <a:t>dəftər</a:t>
            </a:r>
            <a:r>
              <a:rPr lang="en-US" dirty="0"/>
              <a:t>, 1 </a:t>
            </a:r>
            <a:r>
              <a:rPr lang="en-US" dirty="0" err="1"/>
              <a:t>oyuncaq</a:t>
            </a:r>
            <a:r>
              <a:rPr lang="en-US" dirty="0"/>
              <a:t> </a:t>
            </a:r>
            <a:r>
              <a:rPr lang="en-US" dirty="0" err="1"/>
              <a:t>minik</a:t>
            </a:r>
            <a:r>
              <a:rPr lang="en-US" dirty="0"/>
              <a:t> </a:t>
            </a:r>
            <a:r>
              <a:rPr lang="en-US" dirty="0" err="1"/>
              <a:t>maşını</a:t>
            </a:r>
            <a:r>
              <a:rPr lang="en-US" dirty="0"/>
              <a:t>, </a:t>
            </a:r>
            <a:r>
              <a:rPr lang="en-US" dirty="0" err="1"/>
              <a:t>bir</a:t>
            </a:r>
            <a:r>
              <a:rPr lang="en-US" dirty="0"/>
              <a:t> </a:t>
            </a:r>
            <a:r>
              <a:rPr lang="en-US" dirty="0" err="1"/>
              <a:t>də</a:t>
            </a:r>
            <a:r>
              <a:rPr lang="en-US" dirty="0"/>
              <a:t> </a:t>
            </a:r>
            <a:r>
              <a:rPr lang="en-US" dirty="0" err="1"/>
              <a:t>oyuncaq</a:t>
            </a:r>
            <a:r>
              <a:rPr lang="en-US" dirty="0"/>
              <a:t> </a:t>
            </a:r>
            <a:r>
              <a:rPr lang="en-US" dirty="0" err="1"/>
              <a:t>yük</a:t>
            </a:r>
            <a:r>
              <a:rPr lang="en-US" dirty="0"/>
              <a:t> </a:t>
            </a:r>
            <a:r>
              <a:rPr lang="en-US" dirty="0" err="1"/>
              <a:t>maşını</a:t>
            </a:r>
            <a:r>
              <a:rPr lang="en-US" dirty="0"/>
              <a:t> </a:t>
            </a:r>
            <a:r>
              <a:rPr lang="en-US" dirty="0" err="1"/>
              <a:t>qoysaq</a:t>
            </a:r>
            <a:r>
              <a:rPr lang="en-US" dirty="0"/>
              <a:t>. </a:t>
            </a:r>
            <a:r>
              <a:rPr lang="en-US" dirty="0" err="1"/>
              <a:t>Uşaq</a:t>
            </a:r>
            <a:r>
              <a:rPr lang="en-US" dirty="0"/>
              <a:t> </a:t>
            </a:r>
            <a:r>
              <a:rPr lang="en-US" dirty="0" err="1"/>
              <a:t>dəftərə</a:t>
            </a:r>
            <a:r>
              <a:rPr lang="en-US" dirty="0"/>
              <a:t> </a:t>
            </a:r>
            <a:r>
              <a:rPr lang="en-US" dirty="0" err="1"/>
              <a:t>də</a:t>
            </a:r>
            <a:r>
              <a:rPr lang="en-US" dirty="0"/>
              <a:t> kitab </a:t>
            </a:r>
            <a:r>
              <a:rPr lang="en-US" dirty="0" err="1"/>
              <a:t>deyəcək</a:t>
            </a:r>
            <a:r>
              <a:rPr lang="en-US" dirty="0"/>
              <a:t>, </a:t>
            </a:r>
            <a:r>
              <a:rPr lang="en-US" dirty="0" err="1"/>
              <a:t>yük</a:t>
            </a:r>
            <a:r>
              <a:rPr lang="en-US" dirty="0"/>
              <a:t> </a:t>
            </a:r>
            <a:r>
              <a:rPr lang="en-US" dirty="0" err="1"/>
              <a:t>maşınına</a:t>
            </a:r>
            <a:r>
              <a:rPr lang="en-US" dirty="0"/>
              <a:t> da </a:t>
            </a:r>
            <a:r>
              <a:rPr lang="en-US" dirty="0" err="1"/>
              <a:t>minik</a:t>
            </a:r>
            <a:r>
              <a:rPr lang="en-US" dirty="0"/>
              <a:t> </a:t>
            </a:r>
            <a:r>
              <a:rPr lang="en-US" dirty="0" err="1"/>
              <a:t>maşını</a:t>
            </a:r>
            <a:r>
              <a:rPr lang="en-US" dirty="0"/>
              <a:t> </a:t>
            </a:r>
            <a:r>
              <a:rPr lang="en-US" dirty="0" err="1"/>
              <a:t>deyəcək</a:t>
            </a:r>
            <a:r>
              <a:rPr lang="en-US" dirty="0"/>
              <a:t>. Ona </a:t>
            </a:r>
            <a:r>
              <a:rPr lang="en-US" dirty="0" err="1"/>
              <a:t>bunları</a:t>
            </a:r>
            <a:r>
              <a:rPr lang="en-US" dirty="0"/>
              <a:t> </a:t>
            </a:r>
            <a:r>
              <a:rPr lang="en-US" dirty="0" err="1"/>
              <a:t>qarışdırmaması</a:t>
            </a:r>
            <a:r>
              <a:rPr lang="en-US" dirty="0"/>
              <a:t> </a:t>
            </a:r>
            <a:r>
              <a:rPr lang="en-US" dirty="0" err="1"/>
              <a:t>üçün</a:t>
            </a:r>
            <a:r>
              <a:rPr lang="en-US" dirty="0"/>
              <a:t> </a:t>
            </a:r>
            <a:r>
              <a:rPr lang="en-US" dirty="0" err="1"/>
              <a:t>daha</a:t>
            </a:r>
            <a:r>
              <a:rPr lang="en-US" dirty="0"/>
              <a:t> </a:t>
            </a:r>
            <a:r>
              <a:rPr lang="en-US" dirty="0" err="1"/>
              <a:t>fərqli</a:t>
            </a:r>
            <a:r>
              <a:rPr lang="en-US" dirty="0"/>
              <a:t> </a:t>
            </a:r>
            <a:r>
              <a:rPr lang="en-US" dirty="0" err="1"/>
              <a:t>məlumatlar</a:t>
            </a:r>
            <a:r>
              <a:rPr lang="en-US" dirty="0"/>
              <a:t> da </a:t>
            </a:r>
            <a:r>
              <a:rPr lang="en-US" dirty="0" err="1"/>
              <a:t>vermək</a:t>
            </a:r>
            <a:r>
              <a:rPr lang="en-US" dirty="0"/>
              <a:t> </a:t>
            </a:r>
            <a:r>
              <a:rPr lang="en-US" dirty="0" err="1"/>
              <a:t>lazımdır</a:t>
            </a:r>
            <a:r>
              <a:rPr lang="en-US" dirty="0"/>
              <a:t>. ML </a:t>
            </a:r>
            <a:r>
              <a:rPr lang="en-US" dirty="0" err="1"/>
              <a:t>alqoritmaları</a:t>
            </a:r>
            <a:r>
              <a:rPr lang="en-US" dirty="0"/>
              <a:t> da </a:t>
            </a:r>
            <a:r>
              <a:rPr lang="en-US" dirty="0" err="1"/>
              <a:t>bu</a:t>
            </a:r>
            <a:r>
              <a:rPr lang="en-US" dirty="0"/>
              <a:t> </a:t>
            </a:r>
            <a:r>
              <a:rPr lang="en-US" dirty="0" err="1"/>
              <a:t>məntiqlə</a:t>
            </a:r>
            <a:r>
              <a:rPr lang="en-US" dirty="0"/>
              <a:t> </a:t>
            </a:r>
            <a:r>
              <a:rPr lang="en-US" dirty="0" err="1"/>
              <a:t>çalışır</a:t>
            </a:r>
            <a:r>
              <a:rPr lang="en-US" dirty="0"/>
              <a:t>. </a:t>
            </a:r>
            <a:r>
              <a:rPr lang="en-US" dirty="0" err="1"/>
              <a:t>Əgər</a:t>
            </a:r>
            <a:r>
              <a:rPr lang="en-US" dirty="0"/>
              <a:t> </a:t>
            </a:r>
            <a:r>
              <a:rPr lang="en-US" dirty="0" err="1"/>
              <a:t>daha</a:t>
            </a:r>
            <a:r>
              <a:rPr lang="en-US" dirty="0"/>
              <a:t> </a:t>
            </a:r>
            <a:r>
              <a:rPr lang="en-US" dirty="0" err="1"/>
              <a:t>əvvəl</a:t>
            </a:r>
            <a:r>
              <a:rPr lang="en-US" dirty="0"/>
              <a:t> </a:t>
            </a:r>
            <a:r>
              <a:rPr lang="en-US" dirty="0" err="1"/>
              <a:t>görmədiyi</a:t>
            </a:r>
            <a:r>
              <a:rPr lang="en-US" dirty="0"/>
              <a:t> </a:t>
            </a:r>
            <a:r>
              <a:rPr lang="en-US" dirty="0" err="1"/>
              <a:t>və</a:t>
            </a:r>
            <a:r>
              <a:rPr lang="en-US" dirty="0"/>
              <a:t> </a:t>
            </a:r>
            <a:r>
              <a:rPr lang="en-US" dirty="0" err="1"/>
              <a:t>ya</a:t>
            </a:r>
            <a:r>
              <a:rPr lang="en-US" dirty="0"/>
              <a:t> </a:t>
            </a:r>
            <a:r>
              <a:rPr lang="en-US" dirty="0" err="1"/>
              <a:t>öyrənmədiyi</a:t>
            </a:r>
            <a:r>
              <a:rPr lang="en-US" dirty="0"/>
              <a:t> </a:t>
            </a:r>
            <a:r>
              <a:rPr lang="en-US" dirty="0" err="1"/>
              <a:t>birşey</a:t>
            </a:r>
            <a:r>
              <a:rPr lang="en-US" dirty="0"/>
              <a:t> </a:t>
            </a:r>
            <a:r>
              <a:rPr lang="en-US" dirty="0" err="1"/>
              <a:t>varsa</a:t>
            </a:r>
            <a:r>
              <a:rPr lang="en-US" dirty="0"/>
              <a:t> </a:t>
            </a:r>
            <a:r>
              <a:rPr lang="en-US" dirty="0" err="1"/>
              <a:t>onu</a:t>
            </a:r>
            <a:r>
              <a:rPr lang="en-US" dirty="0"/>
              <a:t> </a:t>
            </a:r>
            <a:r>
              <a:rPr lang="en-US" dirty="0" err="1"/>
              <a:t>daha</a:t>
            </a:r>
            <a:r>
              <a:rPr lang="en-US" dirty="0"/>
              <a:t> </a:t>
            </a:r>
            <a:r>
              <a:rPr lang="en-US" dirty="0" err="1"/>
              <a:t>əvvəl</a:t>
            </a:r>
            <a:r>
              <a:rPr lang="en-US" dirty="0"/>
              <a:t> </a:t>
            </a:r>
            <a:r>
              <a:rPr lang="en-US" dirty="0" err="1"/>
              <a:t>öyrəndiklərindən</a:t>
            </a:r>
            <a:r>
              <a:rPr lang="en-US" dirty="0"/>
              <a:t> </a:t>
            </a:r>
            <a:r>
              <a:rPr lang="en-US" dirty="0" err="1"/>
              <a:t>birinə</a:t>
            </a:r>
            <a:r>
              <a:rPr lang="en-US" dirty="0"/>
              <a:t> </a:t>
            </a:r>
            <a:r>
              <a:rPr lang="en-US" dirty="0" err="1"/>
              <a:t>bənzədir</a:t>
            </a:r>
            <a:r>
              <a:rPr lang="en-US" dirty="0"/>
              <a:t>. Buna </a:t>
            </a:r>
            <a:r>
              <a:rPr lang="en-US" dirty="0" err="1"/>
              <a:t>görə</a:t>
            </a:r>
            <a:r>
              <a:rPr lang="en-US" dirty="0"/>
              <a:t> </a:t>
            </a:r>
            <a:r>
              <a:rPr lang="en-US" dirty="0" err="1"/>
              <a:t>də</a:t>
            </a:r>
            <a:r>
              <a:rPr lang="en-US" dirty="0"/>
              <a:t> </a:t>
            </a:r>
            <a:r>
              <a:rPr lang="en-US" dirty="0" err="1"/>
              <a:t>datanın</a:t>
            </a:r>
            <a:r>
              <a:rPr lang="en-US" dirty="0"/>
              <a:t> </a:t>
            </a:r>
            <a:r>
              <a:rPr lang="en-US" dirty="0" err="1"/>
              <a:t>çeşidliyi</a:t>
            </a:r>
            <a:r>
              <a:rPr lang="en-US" dirty="0"/>
              <a:t> </a:t>
            </a:r>
            <a:r>
              <a:rPr lang="en-US" dirty="0" err="1"/>
              <a:t>önəmlidir</a:t>
            </a:r>
            <a:r>
              <a:rPr lang="en-US" dirty="0"/>
              <a:t>. </a:t>
            </a:r>
          </a:p>
        </p:txBody>
      </p:sp>
      <p:sp>
        <p:nvSpPr>
          <p:cNvPr id="4" name="Slide Number Placeholder 3"/>
          <p:cNvSpPr>
            <a:spLocks noGrp="1"/>
          </p:cNvSpPr>
          <p:nvPr>
            <p:ph type="sldNum" sz="quarter" idx="5"/>
          </p:nvPr>
        </p:nvSpPr>
        <p:spPr/>
        <p:txBody>
          <a:bodyPr/>
          <a:lstStyle/>
          <a:p>
            <a:fld id="{890D3F70-8503-6143-BA8E-95DCEDBAD524}" type="slidenum">
              <a:rPr lang="en-AZ" smtClean="0"/>
              <a:t>10</a:t>
            </a:fld>
            <a:endParaRPr lang="en-AZ"/>
          </a:p>
        </p:txBody>
      </p:sp>
    </p:spTree>
    <p:extLst>
      <p:ext uri="{BB962C8B-B14F-4D97-AF65-F5344CB8AC3E}">
        <p14:creationId xmlns:p14="http://schemas.microsoft.com/office/powerpoint/2010/main" val="1713737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Uşağa</a:t>
            </a:r>
            <a:r>
              <a:rPr lang="en-US" dirty="0"/>
              <a:t> </a:t>
            </a:r>
            <a:r>
              <a:rPr lang="en-US" dirty="0" err="1"/>
              <a:t>göstərdiyiniz</a:t>
            </a:r>
            <a:r>
              <a:rPr lang="en-US" dirty="0"/>
              <a:t> </a:t>
            </a:r>
            <a:r>
              <a:rPr lang="en-US" dirty="0" err="1"/>
              <a:t>maşın</a:t>
            </a:r>
            <a:r>
              <a:rPr lang="en-US" dirty="0"/>
              <a:t> </a:t>
            </a:r>
            <a:r>
              <a:rPr lang="en-US" dirty="0" err="1"/>
              <a:t>və</a:t>
            </a:r>
            <a:r>
              <a:rPr lang="en-US" dirty="0"/>
              <a:t> kitab 1 </a:t>
            </a:r>
            <a:r>
              <a:rPr lang="en-US" dirty="0" err="1"/>
              <a:t>dənədir</a:t>
            </a:r>
            <a:r>
              <a:rPr lang="en-US" dirty="0"/>
              <a:t>. </a:t>
            </a:r>
            <a:r>
              <a:rPr lang="en-US" dirty="0" err="1"/>
              <a:t>Maşın</a:t>
            </a:r>
            <a:r>
              <a:rPr lang="en-US" dirty="0"/>
              <a:t> </a:t>
            </a:r>
            <a:r>
              <a:rPr lang="en-US" dirty="0" err="1"/>
              <a:t>qırmızı</a:t>
            </a:r>
            <a:r>
              <a:rPr lang="en-US" dirty="0"/>
              <a:t>, kitab </a:t>
            </a:r>
            <a:r>
              <a:rPr lang="en-US" dirty="0" err="1"/>
              <a:t>isə</a:t>
            </a:r>
            <a:r>
              <a:rPr lang="en-US" dirty="0"/>
              <a:t> </a:t>
            </a:r>
            <a:r>
              <a:rPr lang="en-US" dirty="0" err="1"/>
              <a:t>yaşıl</a:t>
            </a:r>
            <a:r>
              <a:rPr lang="en-US" dirty="0"/>
              <a:t> </a:t>
            </a:r>
            <a:r>
              <a:rPr lang="en-US" dirty="0" err="1"/>
              <a:t>rəngdədir</a:t>
            </a:r>
            <a:r>
              <a:rPr lang="en-US" dirty="0"/>
              <a:t>. </a:t>
            </a:r>
            <a:r>
              <a:rPr lang="en-US" dirty="0" err="1"/>
              <a:t>Uşağa</a:t>
            </a:r>
            <a:r>
              <a:rPr lang="en-US" dirty="0"/>
              <a:t> </a:t>
            </a:r>
            <a:r>
              <a:rPr lang="en-US" dirty="0" err="1"/>
              <a:t>yaşıl</a:t>
            </a:r>
            <a:r>
              <a:rPr lang="en-US" dirty="0"/>
              <a:t> </a:t>
            </a:r>
            <a:r>
              <a:rPr lang="en-US" dirty="0" err="1"/>
              <a:t>maşın</a:t>
            </a:r>
            <a:r>
              <a:rPr lang="en-US" dirty="0"/>
              <a:t>, </a:t>
            </a:r>
            <a:r>
              <a:rPr lang="en-US" dirty="0" err="1"/>
              <a:t>qırmızı</a:t>
            </a:r>
            <a:r>
              <a:rPr lang="en-US" dirty="0"/>
              <a:t> kitab </a:t>
            </a:r>
            <a:r>
              <a:rPr lang="en-US" dirty="0" err="1"/>
              <a:t>göstərsək</a:t>
            </a:r>
            <a:r>
              <a:rPr lang="en-US" dirty="0"/>
              <a:t> </a:t>
            </a:r>
            <a:r>
              <a:rPr lang="en-US" dirty="0" err="1"/>
              <a:t>rəngə</a:t>
            </a:r>
            <a:r>
              <a:rPr lang="en-US" dirty="0"/>
              <a:t> </a:t>
            </a:r>
            <a:r>
              <a:rPr lang="en-US" dirty="0" err="1"/>
              <a:t>görə</a:t>
            </a:r>
            <a:r>
              <a:rPr lang="en-US" dirty="0"/>
              <a:t> </a:t>
            </a:r>
            <a:r>
              <a:rPr lang="en-US" dirty="0" err="1"/>
              <a:t>maşına</a:t>
            </a:r>
            <a:r>
              <a:rPr lang="en-US" dirty="0"/>
              <a:t> kitab, </a:t>
            </a:r>
            <a:r>
              <a:rPr lang="en-US" dirty="0" err="1"/>
              <a:t>kitaba</a:t>
            </a:r>
            <a:r>
              <a:rPr lang="en-US" dirty="0"/>
              <a:t> da </a:t>
            </a:r>
            <a:r>
              <a:rPr lang="en-US" dirty="0" err="1"/>
              <a:t>maşın</a:t>
            </a:r>
            <a:r>
              <a:rPr lang="en-US" dirty="0"/>
              <a:t> </a:t>
            </a:r>
            <a:r>
              <a:rPr lang="en-US" dirty="0" err="1"/>
              <a:t>deyə</a:t>
            </a:r>
            <a:r>
              <a:rPr lang="en-US" dirty="0"/>
              <a:t> </a:t>
            </a:r>
            <a:r>
              <a:rPr lang="en-US" dirty="0" err="1"/>
              <a:t>bilər</a:t>
            </a:r>
            <a:r>
              <a:rPr lang="en-US" dirty="0"/>
              <a:t>. </a:t>
            </a:r>
          </a:p>
        </p:txBody>
      </p:sp>
      <p:sp>
        <p:nvSpPr>
          <p:cNvPr id="4" name="Slide Number Placeholder 3"/>
          <p:cNvSpPr>
            <a:spLocks noGrp="1"/>
          </p:cNvSpPr>
          <p:nvPr>
            <p:ph type="sldNum" sz="quarter" idx="5"/>
          </p:nvPr>
        </p:nvSpPr>
        <p:spPr/>
        <p:txBody>
          <a:bodyPr/>
          <a:lstStyle/>
          <a:p>
            <a:fld id="{890D3F70-8503-6143-BA8E-95DCEDBAD524}" type="slidenum">
              <a:rPr lang="en-AZ" smtClean="0"/>
              <a:t>11</a:t>
            </a:fld>
            <a:endParaRPr lang="en-AZ"/>
          </a:p>
        </p:txBody>
      </p:sp>
    </p:spTree>
    <p:extLst>
      <p:ext uri="{BB962C8B-B14F-4D97-AF65-F5344CB8AC3E}">
        <p14:creationId xmlns:p14="http://schemas.microsoft.com/office/powerpoint/2010/main" val="963036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Əgər</a:t>
            </a:r>
            <a:r>
              <a:rPr lang="en-US" dirty="0"/>
              <a:t> biz </a:t>
            </a:r>
            <a:r>
              <a:rPr lang="en-US" dirty="0" err="1"/>
              <a:t>uşağa</a:t>
            </a:r>
            <a:r>
              <a:rPr lang="en-US" dirty="0"/>
              <a:t> </a:t>
            </a:r>
            <a:r>
              <a:rPr lang="en-US" dirty="0" err="1"/>
              <a:t>fərqli</a:t>
            </a:r>
            <a:r>
              <a:rPr lang="en-US" dirty="0"/>
              <a:t> </a:t>
            </a:r>
            <a:r>
              <a:rPr lang="en-US" dirty="0" err="1"/>
              <a:t>rənglərdə</a:t>
            </a:r>
            <a:r>
              <a:rPr lang="en-US" dirty="0"/>
              <a:t> kitab </a:t>
            </a:r>
            <a:r>
              <a:rPr lang="en-US" dirty="0" err="1"/>
              <a:t>və</a:t>
            </a:r>
            <a:r>
              <a:rPr lang="en-US" dirty="0"/>
              <a:t> </a:t>
            </a:r>
            <a:r>
              <a:rPr lang="en-US" dirty="0" err="1"/>
              <a:t>maşınları</a:t>
            </a:r>
            <a:r>
              <a:rPr lang="en-US" dirty="0"/>
              <a:t> </a:t>
            </a:r>
            <a:r>
              <a:rPr lang="en-US" dirty="0" err="1"/>
              <a:t>öyrətsək</a:t>
            </a:r>
            <a:r>
              <a:rPr lang="en-US" dirty="0"/>
              <a:t> </a:t>
            </a:r>
            <a:r>
              <a:rPr lang="en-US" dirty="0" err="1"/>
              <a:t>uşağ</a:t>
            </a:r>
            <a:r>
              <a:rPr lang="en-US" dirty="0"/>
              <a:t> </a:t>
            </a:r>
            <a:r>
              <a:rPr lang="en-US" dirty="0" err="1"/>
              <a:t>maşını</a:t>
            </a:r>
            <a:r>
              <a:rPr lang="en-US" dirty="0"/>
              <a:t> </a:t>
            </a:r>
            <a:r>
              <a:rPr lang="en-US" dirty="0" err="1"/>
              <a:t>və</a:t>
            </a:r>
            <a:r>
              <a:rPr lang="en-US" dirty="0"/>
              <a:t> </a:t>
            </a:r>
            <a:r>
              <a:rPr lang="en-US" dirty="0" err="1"/>
              <a:t>kitabı</a:t>
            </a:r>
            <a:r>
              <a:rPr lang="en-US" dirty="0"/>
              <a:t> </a:t>
            </a:r>
            <a:r>
              <a:rPr lang="en-US" dirty="0" err="1"/>
              <a:t>daha</a:t>
            </a:r>
            <a:r>
              <a:rPr lang="en-US" dirty="0"/>
              <a:t> </a:t>
            </a:r>
            <a:r>
              <a:rPr lang="en-US" dirty="0" err="1"/>
              <a:t>yaxşı</a:t>
            </a:r>
            <a:r>
              <a:rPr lang="en-US" dirty="0"/>
              <a:t> </a:t>
            </a:r>
            <a:r>
              <a:rPr lang="en-US" dirty="0" err="1"/>
              <a:t>öyrənmiş</a:t>
            </a:r>
            <a:r>
              <a:rPr lang="en-US" dirty="0"/>
              <a:t> </a:t>
            </a:r>
            <a:r>
              <a:rPr lang="en-US" dirty="0" err="1"/>
              <a:t>olacaq</a:t>
            </a:r>
            <a:r>
              <a:rPr lang="en-US" dirty="0"/>
              <a:t>. Buna </a:t>
            </a:r>
            <a:r>
              <a:rPr lang="en-US" dirty="0" err="1"/>
              <a:t>görə</a:t>
            </a:r>
            <a:r>
              <a:rPr lang="en-US" dirty="0"/>
              <a:t> </a:t>
            </a:r>
            <a:r>
              <a:rPr lang="en-US" dirty="0" err="1"/>
              <a:t>də</a:t>
            </a:r>
            <a:r>
              <a:rPr lang="en-US" dirty="0"/>
              <a:t> </a:t>
            </a:r>
            <a:r>
              <a:rPr lang="en-US" dirty="0" err="1"/>
              <a:t>datanın</a:t>
            </a:r>
            <a:r>
              <a:rPr lang="en-US" dirty="0"/>
              <a:t> </a:t>
            </a:r>
            <a:r>
              <a:rPr lang="en-US" dirty="0" err="1"/>
              <a:t>böyüklüyü</a:t>
            </a:r>
            <a:r>
              <a:rPr lang="en-US" dirty="0"/>
              <a:t> </a:t>
            </a:r>
            <a:r>
              <a:rPr lang="en-US" dirty="0" err="1"/>
              <a:t>önəmlidir</a:t>
            </a:r>
            <a:r>
              <a:rPr lang="en-US" dirty="0"/>
              <a:t>. </a:t>
            </a:r>
            <a:r>
              <a:rPr lang="en-US" dirty="0" err="1"/>
              <a:t>Belə</a:t>
            </a:r>
            <a:r>
              <a:rPr lang="en-US" dirty="0"/>
              <a:t> </a:t>
            </a:r>
            <a:r>
              <a:rPr lang="en-US" dirty="0" err="1"/>
              <a:t>başa</a:t>
            </a:r>
            <a:r>
              <a:rPr lang="en-US" dirty="0"/>
              <a:t> </a:t>
            </a:r>
            <a:r>
              <a:rPr lang="en-US" dirty="0" err="1"/>
              <a:t>düşdükki</a:t>
            </a:r>
            <a:r>
              <a:rPr lang="en-US" dirty="0"/>
              <a:t> </a:t>
            </a:r>
            <a:r>
              <a:rPr lang="en-US" dirty="0" err="1"/>
              <a:t>qurulacaq</a:t>
            </a:r>
            <a:r>
              <a:rPr lang="en-US" dirty="0"/>
              <a:t> ML </a:t>
            </a:r>
            <a:r>
              <a:rPr lang="en-US" dirty="0" err="1"/>
              <a:t>modelinin</a:t>
            </a:r>
            <a:r>
              <a:rPr lang="en-US" dirty="0"/>
              <a:t> </a:t>
            </a:r>
            <a:r>
              <a:rPr lang="en-US" dirty="0" err="1"/>
              <a:t>uğurlu</a:t>
            </a:r>
            <a:r>
              <a:rPr lang="en-US" dirty="0"/>
              <a:t> </a:t>
            </a:r>
            <a:r>
              <a:rPr lang="en-US" dirty="0" err="1"/>
              <a:t>olmasının</a:t>
            </a:r>
            <a:r>
              <a:rPr lang="en-US" dirty="0"/>
              <a:t> ilk </a:t>
            </a:r>
            <a:r>
              <a:rPr lang="en-US" dirty="0" err="1"/>
              <a:t>və</a:t>
            </a:r>
            <a:r>
              <a:rPr lang="en-US" dirty="0"/>
              <a:t> </a:t>
            </a:r>
            <a:r>
              <a:rPr lang="en-US" dirty="0" err="1"/>
              <a:t>əsas</a:t>
            </a:r>
            <a:r>
              <a:rPr lang="en-US" dirty="0"/>
              <a:t> </a:t>
            </a:r>
            <a:r>
              <a:rPr lang="en-US" dirty="0" err="1"/>
              <a:t>səbəbi</a:t>
            </a:r>
            <a:r>
              <a:rPr lang="en-US" dirty="0"/>
              <a:t> </a:t>
            </a:r>
            <a:r>
              <a:rPr lang="en-US" dirty="0" err="1"/>
              <a:t>datadır</a:t>
            </a:r>
            <a:r>
              <a:rPr lang="en-US" dirty="0"/>
              <a:t>. </a:t>
            </a:r>
          </a:p>
        </p:txBody>
      </p:sp>
      <p:sp>
        <p:nvSpPr>
          <p:cNvPr id="4" name="Slide Number Placeholder 3"/>
          <p:cNvSpPr>
            <a:spLocks noGrp="1"/>
          </p:cNvSpPr>
          <p:nvPr>
            <p:ph type="sldNum" sz="quarter" idx="5"/>
          </p:nvPr>
        </p:nvSpPr>
        <p:spPr/>
        <p:txBody>
          <a:bodyPr/>
          <a:lstStyle/>
          <a:p>
            <a:fld id="{890D3F70-8503-6143-BA8E-95DCEDBAD524}" type="slidenum">
              <a:rPr lang="en-AZ" smtClean="0"/>
              <a:t>12</a:t>
            </a:fld>
            <a:endParaRPr lang="en-AZ"/>
          </a:p>
        </p:txBody>
      </p:sp>
    </p:spTree>
    <p:extLst>
      <p:ext uri="{BB962C8B-B14F-4D97-AF65-F5344CB8AC3E}">
        <p14:creationId xmlns:p14="http://schemas.microsoft.com/office/powerpoint/2010/main" val="1593874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Z" dirty="0"/>
              <a:t>1ci addımda Problemi anlamağın nə demək olduğunu danışdıq.</a:t>
            </a:r>
          </a:p>
          <a:p>
            <a:endParaRPr lang="en-AZ" dirty="0"/>
          </a:p>
          <a:p>
            <a:r>
              <a:rPr lang="en-AZ" dirty="0"/>
              <a:t>2ci addım, Datanı toplamaq. Problemi anladıqdan sonra bununla bağlı harda data varsa toplamaq lazımdır. Datalar adətən Data Bazada toplanır. Ancaq webdə də bizə lazım olacaq datalar ola bilər. Ola bilsinki şirkətlərdə bəzi datalar databazada deyil exceldə toplana bilər. Hətta bəzi datalar standart formada pdf fayllarında da toplana bilərlər. </a:t>
            </a:r>
          </a:p>
          <a:p>
            <a:endParaRPr lang="en-AZ" dirty="0"/>
          </a:p>
          <a:p>
            <a:r>
              <a:rPr lang="en-AZ" dirty="0"/>
              <a:t>1ci addım Data Scientist ə çətin gələ bilər. Çünki o bu sahəni yaxşı bilməyə bilər. Ya da problem çətin ola bilər. 2ci addım da Data Scienrist in bəxtinə qalıb. Ola bilər şirkətdə bütün lazım olan datalar bir bazada səliqəli toplanıb. Ya da ola bilsin şirkətin databazası var ancaq çox səliqəsiz və çox əksiklikləri var. Bəzi önəmli datalar excellərdə,  bəzi datalar kağızlarda və s. </a:t>
            </a:r>
          </a:p>
          <a:p>
            <a:endParaRPr lang="en-AZ" dirty="0"/>
          </a:p>
          <a:p>
            <a:r>
              <a:rPr lang="en-AZ" dirty="0"/>
              <a:t>Ancaq ümumilikdə Data Science’da ən çətin addım 3cü addım, Datanı hazırlamaqdır. Çünki adətən datalar istədiyimiz formada və keyfiyyətdə olmur. Datanı hazırlamaq da 2 hissədən ibarətdir: Datanı təmizləmək və datanı istədiyimiz kimi manipulyasiya etmək.  </a:t>
            </a:r>
          </a:p>
          <a:p>
            <a:endParaRPr lang="en-AZ" dirty="0"/>
          </a:p>
          <a:p>
            <a:r>
              <a:rPr lang="en-AZ" dirty="0"/>
              <a:t>4cü addım, EDA. Data analizlərlə, vizuallaşmalarla kəşfiyyat aparmaq.  Bunun vasitəsiylə biz datada modelləşdirmə üçün düzgün seçimlər edə bilirik. Doğru seçimləri edərək qurduğumuz model daha doğru işləyər. </a:t>
            </a:r>
          </a:p>
          <a:p>
            <a:endParaRPr lang="en-AZ" dirty="0"/>
          </a:p>
          <a:p>
            <a:r>
              <a:rPr lang="en-AZ" dirty="0"/>
              <a:t>5ci addım, Modelin qurulması. Bu addım Data Science ın mərkəzidir. Data Science ın məhşurlaşmasına səbəb olan hissə bu hissədir. Dediyimiz ML in əsası bu hissədir. Bu hissədə dataya ML alqoritmalarını tətbiq edirik. Sonra nəticəsi ən yaxşı olan alqoritmanı seçirik.  </a:t>
            </a:r>
          </a:p>
          <a:p>
            <a:endParaRPr lang="en-AZ" dirty="0"/>
          </a:p>
          <a:p>
            <a:r>
              <a:rPr lang="en-AZ" dirty="0"/>
              <a:t>6cı addım, Vizuallaşdırma və </a:t>
            </a:r>
            <a:r>
              <a:rPr lang="en-US" dirty="0" err="1"/>
              <a:t>kommunikasiya</a:t>
            </a:r>
            <a:r>
              <a:rPr lang="en-US" dirty="0"/>
              <a:t>. </a:t>
            </a:r>
            <a:r>
              <a:rPr lang="en-US" dirty="0" err="1"/>
              <a:t>EDA’də</a:t>
            </a:r>
            <a:r>
              <a:rPr lang="en-US" dirty="0"/>
              <a:t> </a:t>
            </a:r>
            <a:r>
              <a:rPr lang="en-US" dirty="0" err="1"/>
              <a:t>olduğu</a:t>
            </a:r>
            <a:r>
              <a:rPr lang="en-US" dirty="0"/>
              <a:t> </a:t>
            </a:r>
            <a:r>
              <a:rPr lang="en-US" dirty="0" err="1"/>
              <a:t>kimi</a:t>
            </a:r>
            <a:r>
              <a:rPr lang="en-US" dirty="0"/>
              <a:t> </a:t>
            </a:r>
            <a:r>
              <a:rPr lang="en-US" dirty="0" err="1"/>
              <a:t>burda</a:t>
            </a:r>
            <a:r>
              <a:rPr lang="en-US" dirty="0"/>
              <a:t> da </a:t>
            </a:r>
            <a:r>
              <a:rPr lang="en-US" dirty="0" err="1"/>
              <a:t>vizuallaşdırma</a:t>
            </a:r>
            <a:r>
              <a:rPr lang="en-US" dirty="0"/>
              <a:t> </a:t>
            </a:r>
            <a:r>
              <a:rPr lang="en-US" dirty="0" err="1"/>
              <a:t>çox</a:t>
            </a:r>
            <a:r>
              <a:rPr lang="en-US" dirty="0"/>
              <a:t> </a:t>
            </a:r>
            <a:r>
              <a:rPr lang="en-US" dirty="0" err="1"/>
              <a:t>önəmlidir</a:t>
            </a:r>
            <a:r>
              <a:rPr lang="en-US" dirty="0"/>
              <a:t>. Bu </a:t>
            </a:r>
            <a:r>
              <a:rPr lang="en-US" dirty="0" err="1"/>
              <a:t>addımda</a:t>
            </a:r>
            <a:r>
              <a:rPr lang="en-US" dirty="0"/>
              <a:t> </a:t>
            </a:r>
            <a:r>
              <a:rPr lang="en-US" dirty="0" err="1"/>
              <a:t>nəticələri</a:t>
            </a:r>
            <a:r>
              <a:rPr lang="en-US" dirty="0"/>
              <a:t> </a:t>
            </a:r>
            <a:r>
              <a:rPr lang="en-US" dirty="0" err="1"/>
              <a:t>insanlara</a:t>
            </a:r>
            <a:r>
              <a:rPr lang="en-US" dirty="0"/>
              <a:t> </a:t>
            </a:r>
            <a:r>
              <a:rPr lang="en-US" dirty="0" err="1"/>
              <a:t>başa</a:t>
            </a:r>
            <a:r>
              <a:rPr lang="en-US" dirty="0"/>
              <a:t> </a:t>
            </a:r>
            <a:r>
              <a:rPr lang="en-US" dirty="0" err="1"/>
              <a:t>salmaq</a:t>
            </a:r>
            <a:r>
              <a:rPr lang="en-US" dirty="0"/>
              <a:t> </a:t>
            </a:r>
            <a:r>
              <a:rPr lang="en-US" dirty="0" err="1"/>
              <a:t>lazımdır</a:t>
            </a:r>
            <a:r>
              <a:rPr lang="en-US" dirty="0"/>
              <a:t>. Bunun </a:t>
            </a:r>
            <a:r>
              <a:rPr lang="en-US" dirty="0" err="1"/>
              <a:t>üçün</a:t>
            </a:r>
            <a:r>
              <a:rPr lang="en-US" dirty="0"/>
              <a:t> </a:t>
            </a:r>
            <a:r>
              <a:rPr lang="en-US" dirty="0" err="1"/>
              <a:t>də</a:t>
            </a:r>
            <a:r>
              <a:rPr lang="en-US" dirty="0"/>
              <a:t> </a:t>
            </a:r>
            <a:r>
              <a:rPr lang="en-US" dirty="0" err="1"/>
              <a:t>nəticələrin</a:t>
            </a:r>
            <a:r>
              <a:rPr lang="en-US" dirty="0"/>
              <a:t> </a:t>
            </a:r>
            <a:r>
              <a:rPr lang="en-US" dirty="0" err="1"/>
              <a:t>çox</a:t>
            </a:r>
            <a:r>
              <a:rPr lang="en-US" dirty="0"/>
              <a:t> </a:t>
            </a:r>
            <a:r>
              <a:rPr lang="en-US" dirty="0" err="1"/>
              <a:t>anıaşılan</a:t>
            </a:r>
            <a:r>
              <a:rPr lang="en-US" dirty="0"/>
              <a:t> </a:t>
            </a:r>
            <a:r>
              <a:rPr lang="en-US" dirty="0" err="1"/>
              <a:t>tərzdə</a:t>
            </a:r>
            <a:r>
              <a:rPr lang="en-US" dirty="0"/>
              <a:t> </a:t>
            </a:r>
            <a:r>
              <a:rPr lang="en-US" dirty="0" err="1"/>
              <a:t>vizuallaşmaları</a:t>
            </a:r>
            <a:r>
              <a:rPr lang="en-US" dirty="0"/>
              <a:t> </a:t>
            </a:r>
            <a:r>
              <a:rPr lang="en-US" dirty="0" err="1"/>
              <a:t>lazımdır</a:t>
            </a:r>
            <a:r>
              <a:rPr lang="en-US" dirty="0"/>
              <a:t>. </a:t>
            </a:r>
          </a:p>
          <a:p>
            <a:endParaRPr lang="en-US" dirty="0"/>
          </a:p>
          <a:p>
            <a:r>
              <a:rPr lang="en-US" dirty="0"/>
              <a:t>Son </a:t>
            </a:r>
            <a:r>
              <a:rPr lang="en-US" dirty="0" err="1"/>
              <a:t>addımda</a:t>
            </a:r>
            <a:r>
              <a:rPr lang="en-US" dirty="0"/>
              <a:t> model </a:t>
            </a:r>
            <a:r>
              <a:rPr lang="en-US" dirty="0" err="1"/>
              <a:t>qəbul</a:t>
            </a:r>
            <a:r>
              <a:rPr lang="en-US" dirty="0"/>
              <a:t> </a:t>
            </a:r>
            <a:r>
              <a:rPr lang="en-US" dirty="0" err="1"/>
              <a:t>olunduqdan</a:t>
            </a:r>
            <a:r>
              <a:rPr lang="en-US" dirty="0"/>
              <a:t> </a:t>
            </a:r>
            <a:r>
              <a:rPr lang="en-US" dirty="0" err="1"/>
              <a:t>sonra</a:t>
            </a:r>
            <a:r>
              <a:rPr lang="en-US" dirty="0"/>
              <a:t> </a:t>
            </a:r>
            <a:r>
              <a:rPr lang="en-US" dirty="0" err="1"/>
              <a:t>onu</a:t>
            </a:r>
            <a:r>
              <a:rPr lang="en-US" dirty="0"/>
              <a:t> </a:t>
            </a:r>
            <a:r>
              <a:rPr lang="en-US" dirty="0" err="1"/>
              <a:t>yerləşdirmək</a:t>
            </a:r>
            <a:r>
              <a:rPr lang="en-US" dirty="0"/>
              <a:t> </a:t>
            </a:r>
            <a:r>
              <a:rPr lang="en-US" dirty="0" err="1"/>
              <a:t>lazımdır</a:t>
            </a:r>
            <a:r>
              <a:rPr lang="en-US" dirty="0"/>
              <a:t>. </a:t>
            </a:r>
            <a:r>
              <a:rPr lang="en-US" dirty="0" err="1"/>
              <a:t>Yerləşdirmə</a:t>
            </a:r>
            <a:r>
              <a:rPr lang="en-US" dirty="0"/>
              <a:t> </a:t>
            </a:r>
            <a:r>
              <a:rPr lang="en-US" dirty="0" err="1"/>
              <a:t>maşın</a:t>
            </a:r>
            <a:r>
              <a:rPr lang="en-US" dirty="0"/>
              <a:t> </a:t>
            </a:r>
            <a:r>
              <a:rPr lang="en-US" dirty="0" err="1"/>
              <a:t>öyrənmə</a:t>
            </a:r>
            <a:r>
              <a:rPr lang="en-US" dirty="0"/>
              <a:t> </a:t>
            </a:r>
            <a:r>
              <a:rPr lang="en-US" dirty="0" err="1"/>
              <a:t>modelini</a:t>
            </a:r>
            <a:r>
              <a:rPr lang="en-US" dirty="0"/>
              <a:t> </a:t>
            </a:r>
            <a:r>
              <a:rPr lang="en-US" dirty="0" err="1"/>
              <a:t>mövcud</a:t>
            </a:r>
            <a:r>
              <a:rPr lang="en-US" dirty="0"/>
              <a:t> </a:t>
            </a:r>
            <a:r>
              <a:rPr lang="en-US" dirty="0" err="1"/>
              <a:t>istehsal</a:t>
            </a:r>
            <a:r>
              <a:rPr lang="en-US" dirty="0"/>
              <a:t> </a:t>
            </a:r>
            <a:r>
              <a:rPr lang="en-US" dirty="0" err="1"/>
              <a:t>mühitinə</a:t>
            </a:r>
            <a:r>
              <a:rPr lang="en-US" dirty="0"/>
              <a:t> </a:t>
            </a:r>
            <a:r>
              <a:rPr lang="en-US" dirty="0" err="1"/>
              <a:t>inteqrasiya</a:t>
            </a:r>
            <a:r>
              <a:rPr lang="en-US" dirty="0"/>
              <a:t> </a:t>
            </a:r>
            <a:r>
              <a:rPr lang="en-US" dirty="0" err="1"/>
              <a:t>etdiyimiz</a:t>
            </a:r>
            <a:r>
              <a:rPr lang="en-US" dirty="0"/>
              <a:t> </a:t>
            </a:r>
            <a:r>
              <a:rPr lang="en-US" dirty="0" err="1"/>
              <a:t>üsuldur</a:t>
            </a:r>
            <a:r>
              <a:rPr lang="en-US" dirty="0"/>
              <a:t>. </a:t>
            </a:r>
            <a:r>
              <a:rPr lang="en-US" dirty="0" err="1"/>
              <a:t>İstehsal</a:t>
            </a:r>
            <a:r>
              <a:rPr lang="en-US" dirty="0"/>
              <a:t> </a:t>
            </a:r>
            <a:r>
              <a:rPr lang="en-US" dirty="0" err="1"/>
              <a:t>mühiti</a:t>
            </a:r>
            <a:r>
              <a:rPr lang="en-US" dirty="0"/>
              <a:t> </a:t>
            </a:r>
            <a:r>
              <a:rPr lang="en-US" dirty="0" err="1"/>
              <a:t>yəni</a:t>
            </a:r>
            <a:r>
              <a:rPr lang="en-US" dirty="0"/>
              <a:t> </a:t>
            </a:r>
            <a:r>
              <a:rPr lang="en-US" dirty="0" err="1"/>
              <a:t>serverə</a:t>
            </a:r>
            <a:r>
              <a:rPr lang="en-US" dirty="0"/>
              <a:t>. </a:t>
            </a:r>
            <a:endParaRPr lang="en-AZ" dirty="0"/>
          </a:p>
          <a:p>
            <a:endParaRPr lang="en-AZ" dirty="0"/>
          </a:p>
        </p:txBody>
      </p:sp>
      <p:sp>
        <p:nvSpPr>
          <p:cNvPr id="4" name="Slide Number Placeholder 3"/>
          <p:cNvSpPr>
            <a:spLocks noGrp="1"/>
          </p:cNvSpPr>
          <p:nvPr>
            <p:ph type="sldNum" sz="quarter" idx="5"/>
          </p:nvPr>
        </p:nvSpPr>
        <p:spPr/>
        <p:txBody>
          <a:bodyPr/>
          <a:lstStyle/>
          <a:p>
            <a:fld id="{890D3F70-8503-6143-BA8E-95DCEDBAD524}" type="slidenum">
              <a:rPr lang="en-AZ" smtClean="0"/>
              <a:t>13</a:t>
            </a:fld>
            <a:endParaRPr lang="en-AZ"/>
          </a:p>
        </p:txBody>
      </p:sp>
    </p:spTree>
    <p:extLst>
      <p:ext uri="{BB962C8B-B14F-4D97-AF65-F5344CB8AC3E}">
        <p14:creationId xmlns:p14="http://schemas.microsoft.com/office/powerpoint/2010/main" val="90571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 </a:t>
            </a:r>
            <a:r>
              <a:rPr lang="en-US" dirty="0" err="1"/>
              <a:t>tapşırığı</a:t>
            </a:r>
            <a:r>
              <a:rPr lang="en-US" dirty="0"/>
              <a:t> </a:t>
            </a:r>
            <a:r>
              <a:rPr lang="en-US" dirty="0" err="1"/>
              <a:t>adətən</a:t>
            </a:r>
            <a:r>
              <a:rPr lang="en-US" dirty="0"/>
              <a:t> </a:t>
            </a:r>
            <a:r>
              <a:rPr lang="en-US" dirty="0" err="1"/>
              <a:t>şirkətlərdə</a:t>
            </a:r>
            <a:r>
              <a:rPr lang="en-US" dirty="0"/>
              <a:t> </a:t>
            </a:r>
            <a:r>
              <a:rPr lang="en-US" dirty="0" err="1"/>
              <a:t>İT’də</a:t>
            </a:r>
            <a:r>
              <a:rPr lang="en-US" dirty="0"/>
              <a:t> DevOps </a:t>
            </a:r>
            <a:r>
              <a:rPr lang="en-US" dirty="0" err="1"/>
              <a:t>komandası</a:t>
            </a:r>
            <a:r>
              <a:rPr lang="en-US" dirty="0"/>
              <a:t> </a:t>
            </a:r>
            <a:r>
              <a:rPr lang="en-US" dirty="0" err="1"/>
              <a:t>yerinə</a:t>
            </a:r>
            <a:r>
              <a:rPr lang="en-US" dirty="0"/>
              <a:t> </a:t>
            </a:r>
            <a:r>
              <a:rPr lang="en-US" dirty="0" err="1"/>
              <a:t>yetirir</a:t>
            </a:r>
            <a:r>
              <a:rPr lang="en-US" dirty="0"/>
              <a:t>. </a:t>
            </a:r>
            <a:r>
              <a:rPr lang="en-US" dirty="0" err="1"/>
              <a:t>Ancaq</a:t>
            </a:r>
            <a:r>
              <a:rPr lang="en-US" dirty="0"/>
              <a:t> ola </a:t>
            </a:r>
            <a:r>
              <a:rPr lang="en-US" dirty="0" err="1"/>
              <a:t>bilərki</a:t>
            </a:r>
            <a:r>
              <a:rPr lang="en-US" dirty="0"/>
              <a:t> </a:t>
            </a:r>
            <a:r>
              <a:rPr lang="en-US" dirty="0" err="1"/>
              <a:t>şirkətdəki</a:t>
            </a:r>
            <a:r>
              <a:rPr lang="en-US" dirty="0"/>
              <a:t> </a:t>
            </a:r>
            <a:r>
              <a:rPr lang="en-US" dirty="0" err="1"/>
              <a:t>mövcud</a:t>
            </a:r>
            <a:r>
              <a:rPr lang="en-US" dirty="0"/>
              <a:t> </a:t>
            </a:r>
            <a:r>
              <a:rPr lang="en-US" dirty="0" err="1"/>
              <a:t>sistem</a:t>
            </a:r>
            <a:r>
              <a:rPr lang="en-US" dirty="0"/>
              <a:t> </a:t>
            </a:r>
            <a:r>
              <a:rPr lang="en-US" dirty="0" err="1"/>
              <a:t>bizim</a:t>
            </a:r>
            <a:r>
              <a:rPr lang="en-US" dirty="0"/>
              <a:t> </a:t>
            </a:r>
            <a:r>
              <a:rPr lang="en-US" dirty="0" err="1"/>
              <a:t>qurduğumuz</a:t>
            </a:r>
            <a:r>
              <a:rPr lang="en-US" dirty="0"/>
              <a:t> </a:t>
            </a:r>
            <a:r>
              <a:rPr lang="en-US" dirty="0" err="1"/>
              <a:t>modelə</a:t>
            </a:r>
            <a:r>
              <a:rPr lang="en-US" dirty="0"/>
              <a:t> </a:t>
            </a:r>
            <a:r>
              <a:rPr lang="en-US" dirty="0" err="1"/>
              <a:t>uyğun</a:t>
            </a:r>
            <a:r>
              <a:rPr lang="en-US" dirty="0"/>
              <a:t> </a:t>
            </a:r>
            <a:r>
              <a:rPr lang="en-US" dirty="0" err="1"/>
              <a:t>olmaya</a:t>
            </a:r>
            <a:r>
              <a:rPr lang="en-US" dirty="0"/>
              <a:t> </a:t>
            </a:r>
            <a:r>
              <a:rPr lang="en-US" dirty="0" err="1"/>
              <a:t>bilər</a:t>
            </a:r>
            <a:r>
              <a:rPr lang="en-US" dirty="0"/>
              <a:t>. Buna </a:t>
            </a:r>
            <a:r>
              <a:rPr lang="en-US" dirty="0" err="1"/>
              <a:t>görə</a:t>
            </a:r>
            <a:r>
              <a:rPr lang="en-US" dirty="0"/>
              <a:t> </a:t>
            </a:r>
            <a:r>
              <a:rPr lang="en-US" dirty="0" err="1"/>
              <a:t>də</a:t>
            </a:r>
            <a:r>
              <a:rPr lang="en-US" dirty="0"/>
              <a:t> Data Scientist </a:t>
            </a:r>
            <a:r>
              <a:rPr lang="en-US" dirty="0" err="1"/>
              <a:t>özü</a:t>
            </a:r>
            <a:r>
              <a:rPr lang="en-US" dirty="0"/>
              <a:t> </a:t>
            </a:r>
            <a:r>
              <a:rPr lang="en-US" dirty="0" err="1"/>
              <a:t>bəzi</a:t>
            </a:r>
            <a:r>
              <a:rPr lang="en-US" dirty="0"/>
              <a:t> </a:t>
            </a:r>
            <a:r>
              <a:rPr lang="en-US" dirty="0" err="1"/>
              <a:t>proqramları</a:t>
            </a:r>
            <a:r>
              <a:rPr lang="en-US" dirty="0"/>
              <a:t> </a:t>
            </a:r>
            <a:r>
              <a:rPr lang="en-US" dirty="0" err="1"/>
              <a:t>öyrənməklə</a:t>
            </a:r>
            <a:r>
              <a:rPr lang="en-US" dirty="0"/>
              <a:t> </a:t>
            </a:r>
            <a:r>
              <a:rPr lang="en-US" dirty="0" err="1"/>
              <a:t>bunu</a:t>
            </a:r>
            <a:r>
              <a:rPr lang="en-US" dirty="0"/>
              <a:t> </a:t>
            </a:r>
            <a:r>
              <a:rPr lang="en-US" dirty="0" err="1"/>
              <a:t>özü</a:t>
            </a:r>
            <a:r>
              <a:rPr lang="en-US" dirty="0"/>
              <a:t> </a:t>
            </a:r>
            <a:r>
              <a:rPr lang="en-US" dirty="0" err="1"/>
              <a:t>edə</a:t>
            </a:r>
            <a:r>
              <a:rPr lang="en-US" dirty="0"/>
              <a:t> </a:t>
            </a:r>
            <a:r>
              <a:rPr lang="en-US" dirty="0" err="1"/>
              <a:t>bilər</a:t>
            </a:r>
            <a:r>
              <a:rPr lang="az-Latn-AZ" dirty="0"/>
              <a:t>.</a:t>
            </a:r>
            <a:r>
              <a:rPr lang="en-US" dirty="0"/>
              <a:t> </a:t>
            </a:r>
            <a:r>
              <a:rPr lang="en-US" dirty="0" err="1"/>
              <a:t>Məsələn</a:t>
            </a:r>
            <a:r>
              <a:rPr lang="en-US" dirty="0"/>
              <a:t> AWS, Azure, Docker, </a:t>
            </a:r>
            <a:r>
              <a:rPr lang="en-US" dirty="0" err="1"/>
              <a:t>Kubernets</a:t>
            </a:r>
            <a:r>
              <a:rPr lang="en-US" dirty="0"/>
              <a:t> </a:t>
            </a:r>
            <a:r>
              <a:rPr lang="en-US" dirty="0" err="1"/>
              <a:t>və</a:t>
            </a:r>
            <a:r>
              <a:rPr lang="en-US" dirty="0"/>
              <a:t> 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 Data </a:t>
            </a:r>
            <a:r>
              <a:rPr lang="en-US" dirty="0" err="1"/>
              <a:t>Scientistdən</a:t>
            </a:r>
            <a:r>
              <a:rPr lang="en-US" dirty="0"/>
              <a:t> </a:t>
            </a:r>
            <a:r>
              <a:rPr lang="en-US" dirty="0" err="1"/>
              <a:t>ayrı</a:t>
            </a:r>
            <a:r>
              <a:rPr lang="en-US" dirty="0"/>
              <a:t> </a:t>
            </a:r>
            <a:r>
              <a:rPr lang="en-US" dirty="0" err="1"/>
              <a:t>Mlops</a:t>
            </a:r>
            <a:r>
              <a:rPr lang="en-US" dirty="0"/>
              <a:t> </a:t>
            </a:r>
            <a:r>
              <a:rPr lang="en-US" dirty="0" err="1"/>
              <a:t>sahəsi</a:t>
            </a:r>
            <a:r>
              <a:rPr lang="en-US" dirty="0"/>
              <a:t> </a:t>
            </a:r>
            <a:r>
              <a:rPr lang="en-US" dirty="0" err="1"/>
              <a:t>də</a:t>
            </a:r>
            <a:r>
              <a:rPr lang="en-US" dirty="0"/>
              <a:t> var. Buna </a:t>
            </a:r>
            <a:r>
              <a:rPr lang="en-US" dirty="0" err="1"/>
              <a:t>Datanın</a:t>
            </a:r>
            <a:r>
              <a:rPr lang="en-US" dirty="0"/>
              <a:t> </a:t>
            </a:r>
            <a:r>
              <a:rPr lang="en-US" dirty="0" err="1"/>
              <a:t>Devopsu</a:t>
            </a:r>
            <a:r>
              <a:rPr lang="en-US" dirty="0"/>
              <a:t> da </a:t>
            </a:r>
            <a:r>
              <a:rPr lang="en-US" dirty="0" err="1"/>
              <a:t>demək</a:t>
            </a:r>
            <a:r>
              <a:rPr lang="en-US" dirty="0"/>
              <a:t> </a:t>
            </a:r>
            <a:r>
              <a:rPr lang="en-US" dirty="0" err="1"/>
              <a:t>olar</a:t>
            </a:r>
            <a:r>
              <a:rPr lang="en-US" dirty="0"/>
              <a:t>. Data </a:t>
            </a:r>
            <a:r>
              <a:rPr lang="en-US" dirty="0" err="1"/>
              <a:t>Scientist’in</a:t>
            </a:r>
            <a:r>
              <a:rPr lang="en-US" dirty="0"/>
              <a:t> </a:t>
            </a:r>
            <a:r>
              <a:rPr lang="en-US" dirty="0" err="1"/>
              <a:t>əsas</a:t>
            </a:r>
            <a:r>
              <a:rPr lang="en-US" dirty="0"/>
              <a:t> </a:t>
            </a:r>
            <a:r>
              <a:rPr lang="en-US" dirty="0" err="1"/>
              <a:t>işi</a:t>
            </a:r>
            <a:r>
              <a:rPr lang="en-US" dirty="0"/>
              <a:t> </a:t>
            </a:r>
            <a:r>
              <a:rPr lang="en-US" dirty="0" err="1"/>
              <a:t>datanı</a:t>
            </a:r>
            <a:r>
              <a:rPr lang="en-US" dirty="0"/>
              <a:t> </a:t>
            </a:r>
            <a:r>
              <a:rPr lang="en-US" dirty="0" err="1"/>
              <a:t>anlayıb</a:t>
            </a:r>
            <a:r>
              <a:rPr lang="en-US" dirty="0"/>
              <a:t>, </a:t>
            </a:r>
            <a:r>
              <a:rPr lang="en-US" dirty="0" err="1"/>
              <a:t>analiz</a:t>
            </a:r>
            <a:r>
              <a:rPr lang="en-US" dirty="0"/>
              <a:t> </a:t>
            </a:r>
            <a:r>
              <a:rPr lang="en-US" dirty="0" err="1"/>
              <a:t>edib</a:t>
            </a:r>
            <a:r>
              <a:rPr lang="en-US" dirty="0"/>
              <a:t>, model </a:t>
            </a:r>
            <a:r>
              <a:rPr lang="en-US" dirty="0" err="1"/>
              <a:t>qurmaqdırsa</a:t>
            </a:r>
            <a:r>
              <a:rPr lang="en-US" dirty="0"/>
              <a:t>; </a:t>
            </a:r>
            <a:r>
              <a:rPr lang="en-US" dirty="0" err="1"/>
              <a:t>Mlops’un</a:t>
            </a:r>
            <a:r>
              <a:rPr lang="en-US" dirty="0"/>
              <a:t> </a:t>
            </a:r>
            <a:r>
              <a:rPr lang="en-US" dirty="0" err="1"/>
              <a:t>əsas</a:t>
            </a:r>
            <a:r>
              <a:rPr lang="en-US" dirty="0"/>
              <a:t> </a:t>
            </a:r>
            <a:r>
              <a:rPr lang="en-US" dirty="0" err="1"/>
              <a:t>işi</a:t>
            </a:r>
            <a:r>
              <a:rPr lang="en-US" dirty="0"/>
              <a:t> </a:t>
            </a:r>
            <a:r>
              <a:rPr lang="en-US" dirty="0" err="1"/>
              <a:t>qurulan</a:t>
            </a:r>
            <a:r>
              <a:rPr lang="en-US" dirty="0"/>
              <a:t> ML </a:t>
            </a:r>
            <a:r>
              <a:rPr lang="en-US" dirty="0" err="1"/>
              <a:t>modeli</a:t>
            </a:r>
            <a:r>
              <a:rPr lang="en-US" dirty="0"/>
              <a:t> </a:t>
            </a:r>
            <a:r>
              <a:rPr lang="en-US" dirty="0" err="1"/>
              <a:t>serverə</a:t>
            </a:r>
            <a:r>
              <a:rPr lang="en-US" dirty="0"/>
              <a:t> </a:t>
            </a:r>
            <a:r>
              <a:rPr lang="en-US" dirty="0" err="1"/>
              <a:t>yerləşdirməkdir</a:t>
            </a:r>
            <a:r>
              <a:rPr lang="en-US" dirty="0"/>
              <a:t>. </a:t>
            </a:r>
            <a:r>
              <a:rPr lang="en-US" dirty="0" err="1"/>
              <a:t>Və</a:t>
            </a:r>
            <a:r>
              <a:rPr lang="en-US" dirty="0"/>
              <a:t> </a:t>
            </a:r>
            <a:r>
              <a:rPr lang="en-US" dirty="0" err="1"/>
              <a:t>eləbir</a:t>
            </a:r>
            <a:r>
              <a:rPr lang="en-US" dirty="0"/>
              <a:t> </a:t>
            </a:r>
            <a:r>
              <a:rPr lang="en-US" dirty="0" err="1"/>
              <a:t>sistem</a:t>
            </a:r>
            <a:r>
              <a:rPr lang="en-US" dirty="0"/>
              <a:t> </a:t>
            </a:r>
            <a:r>
              <a:rPr lang="en-US" dirty="0" err="1"/>
              <a:t>qurmalıdırki</a:t>
            </a:r>
            <a:r>
              <a:rPr lang="en-US" dirty="0"/>
              <a:t> </a:t>
            </a:r>
            <a:r>
              <a:rPr lang="en-US" dirty="0" err="1"/>
              <a:t>modelin</a:t>
            </a:r>
            <a:r>
              <a:rPr lang="en-US" dirty="0"/>
              <a:t> </a:t>
            </a:r>
            <a:r>
              <a:rPr lang="en-US" dirty="0" err="1"/>
              <a:t>müəyyən</a:t>
            </a:r>
            <a:r>
              <a:rPr lang="en-US" dirty="0"/>
              <a:t> </a:t>
            </a:r>
            <a:r>
              <a:rPr lang="en-US" dirty="0" err="1"/>
              <a:t>müddətdən</a:t>
            </a:r>
            <a:r>
              <a:rPr lang="en-US" dirty="0"/>
              <a:t> </a:t>
            </a:r>
            <a:r>
              <a:rPr lang="en-US" dirty="0" err="1"/>
              <a:t>bir</a:t>
            </a:r>
            <a:r>
              <a:rPr lang="en-US" dirty="0"/>
              <a:t> </a:t>
            </a:r>
            <a:r>
              <a:rPr lang="en-US" dirty="0" err="1"/>
              <a:t>performansını</a:t>
            </a:r>
            <a:r>
              <a:rPr lang="en-US" dirty="0"/>
              <a:t> da </a:t>
            </a:r>
            <a:r>
              <a:rPr lang="en-US" dirty="0" err="1"/>
              <a:t>izləməlidir</a:t>
            </a:r>
            <a:r>
              <a:rPr lang="en-US" dirty="0"/>
              <a:t>. </a:t>
            </a:r>
          </a:p>
          <a:p>
            <a:endParaRPr lang="en-US" dirty="0"/>
          </a:p>
          <a:p>
            <a:r>
              <a:rPr lang="en-US" dirty="0"/>
              <a:t>Bu </a:t>
            </a:r>
            <a:r>
              <a:rPr lang="en-US" dirty="0" err="1"/>
              <a:t>problemi</a:t>
            </a:r>
            <a:r>
              <a:rPr lang="en-US" dirty="0"/>
              <a:t> </a:t>
            </a:r>
            <a:r>
              <a:rPr lang="en-US" dirty="0" err="1"/>
              <a:t>həll</a:t>
            </a:r>
            <a:r>
              <a:rPr lang="en-US" dirty="0"/>
              <a:t> </a:t>
            </a:r>
            <a:r>
              <a:rPr lang="en-US" dirty="0" err="1"/>
              <a:t>etmək</a:t>
            </a:r>
            <a:r>
              <a:rPr lang="en-US" dirty="0"/>
              <a:t> </a:t>
            </a:r>
            <a:r>
              <a:rPr lang="en-US" dirty="0" err="1"/>
              <a:t>üçün</a:t>
            </a:r>
            <a:r>
              <a:rPr lang="en-US" dirty="0"/>
              <a:t> R </a:t>
            </a:r>
            <a:r>
              <a:rPr lang="en-US" dirty="0" err="1"/>
              <a:t>istifadəçilərinə</a:t>
            </a:r>
            <a:r>
              <a:rPr lang="en-US" dirty="0"/>
              <a:t> </a:t>
            </a:r>
            <a:r>
              <a:rPr lang="en-US" dirty="0" err="1"/>
              <a:t>elə</a:t>
            </a:r>
            <a:r>
              <a:rPr lang="en-US" dirty="0"/>
              <a:t> </a:t>
            </a:r>
            <a:r>
              <a:rPr lang="en-US" dirty="0" err="1"/>
              <a:t>Rdan</a:t>
            </a:r>
            <a:r>
              <a:rPr lang="en-US" dirty="0"/>
              <a:t> </a:t>
            </a:r>
            <a:r>
              <a:rPr lang="en-US" dirty="0" err="1"/>
              <a:t>istifadə</a:t>
            </a:r>
            <a:r>
              <a:rPr lang="en-US" dirty="0"/>
              <a:t> </a:t>
            </a:r>
            <a:r>
              <a:rPr lang="en-US" dirty="0" err="1"/>
              <a:t>edərək</a:t>
            </a:r>
            <a:r>
              <a:rPr lang="en-US" dirty="0"/>
              <a:t> </a:t>
            </a:r>
            <a:r>
              <a:rPr lang="en-US" dirty="0" err="1"/>
              <a:t>modeli</a:t>
            </a:r>
            <a:r>
              <a:rPr lang="en-US" dirty="0"/>
              <a:t> </a:t>
            </a:r>
            <a:r>
              <a:rPr lang="en-US" dirty="0" err="1"/>
              <a:t>yerləşdirmək</a:t>
            </a:r>
            <a:r>
              <a:rPr lang="en-US" dirty="0"/>
              <a:t> </a:t>
            </a:r>
            <a:r>
              <a:rPr lang="en-US" dirty="0" err="1"/>
              <a:t>üçün</a:t>
            </a:r>
            <a:r>
              <a:rPr lang="en-US" dirty="0"/>
              <a:t> shiny </a:t>
            </a:r>
            <a:r>
              <a:rPr lang="en-US" dirty="0" err="1"/>
              <a:t>paketi</a:t>
            </a:r>
            <a:r>
              <a:rPr lang="en-US" dirty="0"/>
              <a:t> </a:t>
            </a:r>
            <a:r>
              <a:rPr lang="en-US" dirty="0" err="1"/>
              <a:t>yaradılıb</a:t>
            </a:r>
            <a:r>
              <a:rPr lang="en-US" dirty="0"/>
              <a:t>.</a:t>
            </a:r>
            <a:endParaRPr lang="en-AZ" dirty="0"/>
          </a:p>
          <a:p>
            <a:endParaRPr lang="en-AZ" dirty="0"/>
          </a:p>
        </p:txBody>
      </p:sp>
      <p:sp>
        <p:nvSpPr>
          <p:cNvPr id="4" name="Slide Number Placeholder 3"/>
          <p:cNvSpPr>
            <a:spLocks noGrp="1"/>
          </p:cNvSpPr>
          <p:nvPr>
            <p:ph type="sldNum" sz="quarter" idx="5"/>
          </p:nvPr>
        </p:nvSpPr>
        <p:spPr/>
        <p:txBody>
          <a:bodyPr/>
          <a:lstStyle/>
          <a:p>
            <a:fld id="{890D3F70-8503-6143-BA8E-95DCEDBAD524}" type="slidenum">
              <a:rPr lang="en-AZ" smtClean="0"/>
              <a:t>14</a:t>
            </a:fld>
            <a:endParaRPr lang="en-AZ"/>
          </a:p>
        </p:txBody>
      </p:sp>
    </p:spTree>
    <p:extLst>
      <p:ext uri="{BB962C8B-B14F-4D97-AF65-F5344CB8AC3E}">
        <p14:creationId xmlns:p14="http://schemas.microsoft.com/office/powerpoint/2010/main" val="1772408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Shiny </a:t>
            </a:r>
            <a:r>
              <a:rPr lang="en-US" dirty="0" err="1"/>
              <a:t>vasitəsiylə</a:t>
            </a:r>
            <a:r>
              <a:rPr lang="en-US" dirty="0"/>
              <a:t> biz </a:t>
            </a:r>
            <a:r>
              <a:rPr lang="en-US" dirty="0" err="1"/>
              <a:t>qurduğumuz</a:t>
            </a:r>
            <a:r>
              <a:rPr lang="en-US" dirty="0"/>
              <a:t> </a:t>
            </a:r>
            <a:r>
              <a:rPr lang="en-US" dirty="0" err="1"/>
              <a:t>modelin</a:t>
            </a:r>
            <a:r>
              <a:rPr lang="en-US" dirty="0"/>
              <a:t> </a:t>
            </a:r>
            <a:r>
              <a:rPr lang="en-US" dirty="0" err="1"/>
              <a:t>və</a:t>
            </a:r>
            <a:r>
              <a:rPr lang="en-US" dirty="0"/>
              <a:t> </a:t>
            </a:r>
            <a:r>
              <a:rPr lang="en-US" dirty="0" err="1"/>
              <a:t>istənilən</a:t>
            </a:r>
            <a:r>
              <a:rPr lang="en-US" dirty="0"/>
              <a:t> </a:t>
            </a:r>
            <a:r>
              <a:rPr lang="en-US" dirty="0" err="1"/>
              <a:t>analizin</a:t>
            </a:r>
            <a:r>
              <a:rPr lang="en-US" dirty="0"/>
              <a:t> </a:t>
            </a:r>
            <a:r>
              <a:rPr lang="en-US" dirty="0" err="1"/>
              <a:t>interaktiv</a:t>
            </a:r>
            <a:r>
              <a:rPr lang="en-US" dirty="0"/>
              <a:t> web </a:t>
            </a:r>
            <a:r>
              <a:rPr lang="en-US" dirty="0" err="1"/>
              <a:t>tətbiqini</a:t>
            </a:r>
            <a:r>
              <a:rPr lang="en-US" dirty="0"/>
              <a:t> </a:t>
            </a:r>
            <a:r>
              <a:rPr lang="en-US" dirty="0" err="1"/>
              <a:t>qura</a:t>
            </a:r>
            <a:r>
              <a:rPr lang="en-US" dirty="0"/>
              <a:t> </a:t>
            </a:r>
            <a:r>
              <a:rPr lang="en-US" dirty="0" err="1"/>
              <a:t>bilirik</a:t>
            </a:r>
            <a:r>
              <a:rPr lang="en-US" dirty="0"/>
              <a:t>  </a:t>
            </a:r>
            <a:r>
              <a:rPr lang="en-US" dirty="0" err="1"/>
              <a:t>Və</a:t>
            </a:r>
            <a:r>
              <a:rPr lang="en-US" dirty="0"/>
              <a:t> </a:t>
            </a:r>
            <a:r>
              <a:rPr lang="en-US" dirty="0" err="1"/>
              <a:t>onu</a:t>
            </a:r>
            <a:r>
              <a:rPr lang="en-US" dirty="0"/>
              <a:t> deploy </a:t>
            </a:r>
            <a:r>
              <a:rPr lang="en-US" dirty="0" err="1"/>
              <a:t>edə</a:t>
            </a:r>
            <a:r>
              <a:rPr lang="en-US" dirty="0"/>
              <a:t> </a:t>
            </a:r>
            <a:r>
              <a:rPr lang="en-US" dirty="0" err="1"/>
              <a:t>bilirik</a:t>
            </a:r>
            <a:r>
              <a:rPr lang="en-US"/>
              <a:t>.</a:t>
            </a:r>
            <a:endParaRPr lang="en-AZ" dirty="0"/>
          </a:p>
          <a:p>
            <a:endParaRPr lang="en-AZ" dirty="0"/>
          </a:p>
          <a:p>
            <a:endParaRPr lang="en-AZ" dirty="0"/>
          </a:p>
        </p:txBody>
      </p:sp>
      <p:sp>
        <p:nvSpPr>
          <p:cNvPr id="4" name="Slide Number Placeholder 3"/>
          <p:cNvSpPr>
            <a:spLocks noGrp="1"/>
          </p:cNvSpPr>
          <p:nvPr>
            <p:ph type="sldNum" sz="quarter" idx="5"/>
          </p:nvPr>
        </p:nvSpPr>
        <p:spPr/>
        <p:txBody>
          <a:bodyPr/>
          <a:lstStyle/>
          <a:p>
            <a:fld id="{890D3F70-8503-6143-BA8E-95DCEDBAD524}" type="slidenum">
              <a:rPr lang="en-AZ" smtClean="0"/>
              <a:t>15</a:t>
            </a:fld>
            <a:endParaRPr lang="en-AZ"/>
          </a:p>
        </p:txBody>
      </p:sp>
    </p:spTree>
    <p:extLst>
      <p:ext uri="{BB962C8B-B14F-4D97-AF65-F5344CB8AC3E}">
        <p14:creationId xmlns:p14="http://schemas.microsoft.com/office/powerpoint/2010/main" val="372881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Z" dirty="0"/>
              <a:t>Data kəlməsini çox eşidirik və istifadə edirik. Ancaq datanı mənalandırmaq, işimizə yarar hala gətirmək daha önəmli məsələdir. Data Science, data analizi və ML </a:t>
            </a:r>
            <a:r>
              <a:rPr lang="en-US" dirty="0" err="1"/>
              <a:t>i</a:t>
            </a:r>
            <a:r>
              <a:rPr lang="en-US" dirty="0"/>
              <a:t> </a:t>
            </a:r>
            <a:r>
              <a:rPr lang="en-US" dirty="0" err="1"/>
              <a:t>bir</a:t>
            </a:r>
            <a:r>
              <a:rPr lang="en-US" dirty="0"/>
              <a:t> </a:t>
            </a:r>
            <a:r>
              <a:rPr lang="en-US" dirty="0" err="1"/>
              <a:t>araya</a:t>
            </a:r>
            <a:r>
              <a:rPr lang="en-US" dirty="0"/>
              <a:t> </a:t>
            </a:r>
            <a:r>
              <a:rPr lang="en-US" dirty="0" err="1"/>
              <a:t>gətirib</a:t>
            </a:r>
            <a:r>
              <a:rPr lang="en-US" dirty="0"/>
              <a:t> </a:t>
            </a:r>
            <a:r>
              <a:rPr lang="en-US" dirty="0" err="1"/>
              <a:t>datalardan</a:t>
            </a:r>
            <a:r>
              <a:rPr lang="en-US" dirty="0"/>
              <a:t> </a:t>
            </a:r>
            <a:r>
              <a:rPr lang="en-US" dirty="0" err="1"/>
              <a:t>qərar</a:t>
            </a:r>
            <a:r>
              <a:rPr lang="en-US" dirty="0"/>
              <a:t> </a:t>
            </a:r>
            <a:r>
              <a:rPr lang="en-US" dirty="0" err="1"/>
              <a:t>çıxarmağa</a:t>
            </a:r>
            <a:r>
              <a:rPr lang="en-US" dirty="0"/>
              <a:t> </a:t>
            </a:r>
            <a:r>
              <a:rPr lang="en-US" dirty="0" err="1"/>
              <a:t>kömək</a:t>
            </a:r>
            <a:r>
              <a:rPr lang="en-US" dirty="0"/>
              <a:t> </a:t>
            </a:r>
            <a:r>
              <a:rPr lang="en-US" dirty="0" err="1"/>
              <a:t>edir</a:t>
            </a:r>
            <a:r>
              <a:rPr lang="en-US" dirty="0"/>
              <a:t>. Data Science </a:t>
            </a:r>
            <a:r>
              <a:rPr lang="en-US" dirty="0" err="1"/>
              <a:t>ilə</a:t>
            </a:r>
            <a:r>
              <a:rPr lang="en-US" dirty="0"/>
              <a:t> </a:t>
            </a:r>
            <a:r>
              <a:rPr lang="en-US" dirty="0" err="1"/>
              <a:t>günlük</a:t>
            </a:r>
            <a:r>
              <a:rPr lang="en-US" dirty="0"/>
              <a:t> </a:t>
            </a:r>
            <a:r>
              <a:rPr lang="en-US" dirty="0" err="1"/>
              <a:t>həyatımızla</a:t>
            </a:r>
            <a:r>
              <a:rPr lang="en-US" dirty="0"/>
              <a:t> </a:t>
            </a:r>
            <a:r>
              <a:rPr lang="en-US" dirty="0" err="1"/>
              <a:t>əlaqəli</a:t>
            </a:r>
            <a:r>
              <a:rPr lang="en-US" dirty="0"/>
              <a:t> </a:t>
            </a:r>
            <a:r>
              <a:rPr lang="en-US" dirty="0" err="1"/>
              <a:t>dataları</a:t>
            </a:r>
            <a:r>
              <a:rPr lang="en-US" dirty="0"/>
              <a:t> </a:t>
            </a:r>
            <a:r>
              <a:rPr lang="en-US" dirty="0" err="1"/>
              <a:t>istifadə</a:t>
            </a:r>
            <a:r>
              <a:rPr lang="en-US" dirty="0"/>
              <a:t> </a:t>
            </a:r>
            <a:r>
              <a:rPr lang="en-US" dirty="0" err="1"/>
              <a:t>edərək</a:t>
            </a:r>
            <a:r>
              <a:rPr lang="en-US" dirty="0"/>
              <a:t>  </a:t>
            </a:r>
            <a:r>
              <a:rPr lang="en-US" dirty="0" err="1"/>
              <a:t>problemlərə</a:t>
            </a:r>
            <a:r>
              <a:rPr lang="en-US" dirty="0"/>
              <a:t> </a:t>
            </a:r>
            <a:r>
              <a:rPr lang="en-US" dirty="0" err="1"/>
              <a:t>və</a:t>
            </a:r>
            <a:r>
              <a:rPr lang="en-US" dirty="0"/>
              <a:t> </a:t>
            </a:r>
            <a:r>
              <a:rPr lang="en-US" dirty="0" err="1"/>
              <a:t>ya</a:t>
            </a:r>
            <a:r>
              <a:rPr lang="en-US" dirty="0"/>
              <a:t> </a:t>
            </a:r>
            <a:r>
              <a:rPr lang="en-US" dirty="0" err="1"/>
              <a:t>çətinliklərə</a:t>
            </a:r>
            <a:r>
              <a:rPr lang="en-US" dirty="0"/>
              <a:t> </a:t>
            </a:r>
            <a:r>
              <a:rPr lang="en-US" dirty="0" err="1"/>
              <a:t>həllər</a:t>
            </a:r>
            <a:r>
              <a:rPr lang="en-US" dirty="0"/>
              <a:t> </a:t>
            </a:r>
            <a:r>
              <a:rPr lang="en-US" dirty="0" err="1"/>
              <a:t>taparıq</a:t>
            </a:r>
            <a:r>
              <a:rPr lang="en-US" dirty="0"/>
              <a:t> </a:t>
            </a:r>
            <a:r>
              <a:rPr lang="en-US" dirty="0" err="1"/>
              <a:t>və</a:t>
            </a:r>
            <a:r>
              <a:rPr lang="en-US" dirty="0"/>
              <a:t> </a:t>
            </a:r>
            <a:r>
              <a:rPr lang="en-US" dirty="0" err="1"/>
              <a:t>yüksək</a:t>
            </a:r>
            <a:r>
              <a:rPr lang="en-US" dirty="0"/>
              <a:t> </a:t>
            </a:r>
            <a:r>
              <a:rPr lang="en-US" dirty="0" err="1"/>
              <a:t>dəqiqlikdə</a:t>
            </a:r>
            <a:r>
              <a:rPr lang="en-US" dirty="0"/>
              <a:t> </a:t>
            </a:r>
            <a:r>
              <a:rPr lang="en-US" dirty="0" err="1"/>
              <a:t>proqnozlar</a:t>
            </a:r>
            <a:r>
              <a:rPr lang="en-US" dirty="0"/>
              <a:t> </a:t>
            </a:r>
            <a:r>
              <a:rPr lang="en-US" dirty="0" err="1"/>
              <a:t>əldə</a:t>
            </a:r>
            <a:r>
              <a:rPr lang="en-US" dirty="0"/>
              <a:t> </a:t>
            </a:r>
            <a:r>
              <a:rPr lang="en-US" dirty="0" err="1"/>
              <a:t>edə</a:t>
            </a:r>
            <a:r>
              <a:rPr lang="en-US" dirty="0"/>
              <a:t> </a:t>
            </a:r>
            <a:r>
              <a:rPr lang="en-US" dirty="0" err="1"/>
              <a:t>bilərik</a:t>
            </a:r>
            <a:r>
              <a:rPr lang="en-US" dirty="0"/>
              <a:t>. </a:t>
            </a:r>
            <a:r>
              <a:rPr lang="en-US" dirty="0" err="1"/>
              <a:t>Bunu</a:t>
            </a:r>
            <a:r>
              <a:rPr lang="en-US" dirty="0"/>
              <a:t> </a:t>
            </a:r>
            <a:r>
              <a:rPr lang="en-US" dirty="0" err="1"/>
              <a:t>eləmək</a:t>
            </a:r>
            <a:r>
              <a:rPr lang="en-US" dirty="0"/>
              <a:t> </a:t>
            </a:r>
            <a:r>
              <a:rPr lang="en-US" dirty="0" err="1"/>
              <a:t>üçün</a:t>
            </a:r>
            <a:r>
              <a:rPr lang="en-US" dirty="0"/>
              <a:t> </a:t>
            </a:r>
            <a:r>
              <a:rPr lang="en-US" dirty="0" err="1"/>
              <a:t>problemin</a:t>
            </a:r>
            <a:r>
              <a:rPr lang="en-US" dirty="0"/>
              <a:t> </a:t>
            </a:r>
            <a:r>
              <a:rPr lang="en-US" dirty="0" err="1"/>
              <a:t>növündən</a:t>
            </a:r>
            <a:r>
              <a:rPr lang="en-US" dirty="0"/>
              <a:t> </a:t>
            </a:r>
            <a:r>
              <a:rPr lang="en-US" dirty="0" err="1"/>
              <a:t>asılı</a:t>
            </a:r>
            <a:r>
              <a:rPr lang="en-US" dirty="0"/>
              <a:t> </a:t>
            </a:r>
            <a:r>
              <a:rPr lang="en-US" dirty="0" err="1"/>
              <a:t>olaraq</a:t>
            </a:r>
            <a:r>
              <a:rPr lang="en-US" dirty="0"/>
              <a:t> </a:t>
            </a:r>
            <a:r>
              <a:rPr lang="en-US" dirty="0" err="1"/>
              <a:t>əlimizdəki</a:t>
            </a:r>
            <a:r>
              <a:rPr lang="en-US" dirty="0"/>
              <a:t> </a:t>
            </a:r>
            <a:r>
              <a:rPr lang="en-US" dirty="0" err="1"/>
              <a:t>dataya</a:t>
            </a:r>
            <a:r>
              <a:rPr lang="en-US" dirty="0"/>
              <a:t> </a:t>
            </a:r>
            <a:r>
              <a:rPr lang="en-US" dirty="0" err="1"/>
              <a:t>fərqli</a:t>
            </a:r>
            <a:r>
              <a:rPr lang="en-US" dirty="0"/>
              <a:t> ML </a:t>
            </a:r>
            <a:r>
              <a:rPr lang="en-US" dirty="0" err="1"/>
              <a:t>alqoritmalarıyla</a:t>
            </a:r>
            <a:r>
              <a:rPr lang="en-US" dirty="0"/>
              <a:t> </a:t>
            </a:r>
            <a:r>
              <a:rPr lang="en-US" dirty="0" err="1"/>
              <a:t>fərqli</a:t>
            </a:r>
            <a:r>
              <a:rPr lang="en-US" dirty="0"/>
              <a:t> </a:t>
            </a:r>
            <a:r>
              <a:rPr lang="en-US" dirty="0" err="1"/>
              <a:t>pəncərədən</a:t>
            </a:r>
            <a:r>
              <a:rPr lang="en-US" dirty="0"/>
              <a:t> </a:t>
            </a:r>
            <a:r>
              <a:rPr lang="en-US" dirty="0" err="1"/>
              <a:t>baxa</a:t>
            </a:r>
            <a:r>
              <a:rPr lang="en-US" dirty="0"/>
              <a:t> </a:t>
            </a:r>
            <a:r>
              <a:rPr lang="en-US" dirty="0" err="1"/>
              <a:t>bilərik</a:t>
            </a:r>
            <a:r>
              <a:rPr lang="en-US" dirty="0"/>
              <a:t>. </a:t>
            </a:r>
            <a:r>
              <a:rPr lang="en-US" dirty="0" err="1"/>
              <a:t>Sonda</a:t>
            </a:r>
            <a:r>
              <a:rPr lang="en-US" dirty="0"/>
              <a:t> ML </a:t>
            </a:r>
            <a:r>
              <a:rPr lang="en-US" dirty="0" err="1"/>
              <a:t>ilə</a:t>
            </a:r>
            <a:r>
              <a:rPr lang="en-US" dirty="0"/>
              <a:t> </a:t>
            </a:r>
            <a:r>
              <a:rPr lang="en-US" dirty="0" err="1"/>
              <a:t>süni</a:t>
            </a:r>
            <a:r>
              <a:rPr lang="en-US" dirty="0"/>
              <a:t> </a:t>
            </a:r>
            <a:r>
              <a:rPr lang="en-US" dirty="0" err="1"/>
              <a:t>zəka</a:t>
            </a:r>
            <a:r>
              <a:rPr lang="en-US" dirty="0"/>
              <a:t> </a:t>
            </a:r>
            <a:r>
              <a:rPr lang="en-US" dirty="0" err="1"/>
              <a:t>məhsulu</a:t>
            </a:r>
            <a:r>
              <a:rPr lang="en-US" dirty="0"/>
              <a:t> </a:t>
            </a:r>
            <a:r>
              <a:rPr lang="en-US" dirty="0" err="1"/>
              <a:t>əldə</a:t>
            </a:r>
            <a:r>
              <a:rPr lang="en-US" dirty="0"/>
              <a:t> </a:t>
            </a:r>
            <a:r>
              <a:rPr lang="en-US" dirty="0" err="1"/>
              <a:t>edə</a:t>
            </a:r>
            <a:r>
              <a:rPr lang="en-US" dirty="0"/>
              <a:t> </a:t>
            </a:r>
            <a:r>
              <a:rPr lang="en-US" dirty="0" err="1"/>
              <a:t>bilərik</a:t>
            </a:r>
            <a:r>
              <a:rPr lang="en-US" dirty="0"/>
              <a:t>. </a:t>
            </a:r>
            <a:r>
              <a:rPr lang="en-US" dirty="0" err="1"/>
              <a:t>Yəni</a:t>
            </a:r>
            <a:r>
              <a:rPr lang="en-US" dirty="0"/>
              <a:t> Data Science </a:t>
            </a:r>
            <a:r>
              <a:rPr lang="en-US" dirty="0" err="1"/>
              <a:t>ilə</a:t>
            </a:r>
            <a:r>
              <a:rPr lang="en-US" dirty="0"/>
              <a:t> </a:t>
            </a:r>
            <a:r>
              <a:rPr lang="en-US" dirty="0" err="1"/>
              <a:t>keçmiş</a:t>
            </a:r>
            <a:r>
              <a:rPr lang="en-US" dirty="0"/>
              <a:t> </a:t>
            </a:r>
            <a:r>
              <a:rPr lang="en-US" dirty="0" err="1"/>
              <a:t>datalara</a:t>
            </a:r>
            <a:r>
              <a:rPr lang="en-US" dirty="0"/>
              <a:t> </a:t>
            </a:r>
            <a:r>
              <a:rPr lang="en-US" dirty="0" err="1"/>
              <a:t>baxaraq</a:t>
            </a:r>
            <a:r>
              <a:rPr lang="en-US" dirty="0"/>
              <a:t> </a:t>
            </a:r>
            <a:r>
              <a:rPr lang="en-US" dirty="0" err="1"/>
              <a:t>gözlə</a:t>
            </a:r>
            <a:r>
              <a:rPr lang="en-US" dirty="0"/>
              <a:t> </a:t>
            </a:r>
            <a:r>
              <a:rPr lang="en-US" dirty="0" err="1"/>
              <a:t>görülməsi</a:t>
            </a:r>
            <a:r>
              <a:rPr lang="en-US" dirty="0"/>
              <a:t> </a:t>
            </a:r>
            <a:r>
              <a:rPr lang="en-US" dirty="0" err="1"/>
              <a:t>çox</a:t>
            </a:r>
            <a:r>
              <a:rPr lang="en-US" dirty="0"/>
              <a:t> </a:t>
            </a:r>
            <a:r>
              <a:rPr lang="en-US" dirty="0" err="1"/>
              <a:t>çətin</a:t>
            </a:r>
            <a:r>
              <a:rPr lang="en-US" dirty="0"/>
              <a:t> </a:t>
            </a:r>
            <a:r>
              <a:rPr lang="en-US" dirty="0" err="1"/>
              <a:t>və</a:t>
            </a:r>
            <a:r>
              <a:rPr lang="en-US" dirty="0"/>
              <a:t> </a:t>
            </a:r>
            <a:r>
              <a:rPr lang="en-US" dirty="0" err="1"/>
              <a:t>ya</a:t>
            </a:r>
            <a:r>
              <a:rPr lang="en-US" dirty="0"/>
              <a:t> </a:t>
            </a:r>
            <a:r>
              <a:rPr lang="en-US" dirty="0" err="1"/>
              <a:t>imkansız</a:t>
            </a:r>
            <a:r>
              <a:rPr lang="en-US" dirty="0"/>
              <a:t> </a:t>
            </a:r>
            <a:r>
              <a:rPr lang="en-US" dirty="0" err="1"/>
              <a:t>olan</a:t>
            </a:r>
            <a:r>
              <a:rPr lang="en-US" dirty="0"/>
              <a:t> </a:t>
            </a:r>
            <a:r>
              <a:rPr lang="en-US" dirty="0" err="1"/>
              <a:t>həllər</a:t>
            </a:r>
            <a:r>
              <a:rPr lang="en-US" dirty="0"/>
              <a:t> </a:t>
            </a:r>
            <a:r>
              <a:rPr lang="en-US" dirty="0" err="1"/>
              <a:t>kəşf</a:t>
            </a:r>
            <a:r>
              <a:rPr lang="en-US" dirty="0"/>
              <a:t> </a:t>
            </a:r>
            <a:r>
              <a:rPr lang="en-US" dirty="0" err="1"/>
              <a:t>edə</a:t>
            </a:r>
            <a:r>
              <a:rPr lang="en-US" dirty="0"/>
              <a:t> </a:t>
            </a:r>
            <a:r>
              <a:rPr lang="en-US" dirty="0" err="1"/>
              <a:t>bilərik</a:t>
            </a:r>
            <a:r>
              <a:rPr lang="en-US" dirty="0"/>
              <a:t>. Data Science </a:t>
            </a:r>
            <a:r>
              <a:rPr lang="en-US" dirty="0" err="1"/>
              <a:t>üçün</a:t>
            </a:r>
            <a:r>
              <a:rPr lang="en-US" dirty="0"/>
              <a:t> </a:t>
            </a:r>
            <a:r>
              <a:rPr lang="en-US" dirty="0" err="1"/>
              <a:t>həll</a:t>
            </a:r>
            <a:r>
              <a:rPr lang="en-US" dirty="0"/>
              <a:t> </a:t>
            </a:r>
            <a:r>
              <a:rPr lang="en-US" dirty="0" err="1"/>
              <a:t>etmək</a:t>
            </a:r>
            <a:r>
              <a:rPr lang="en-US" dirty="0"/>
              <a:t> </a:t>
            </a:r>
            <a:r>
              <a:rPr lang="en-US" dirty="0" err="1"/>
              <a:t>istədiyiniz</a:t>
            </a:r>
            <a:r>
              <a:rPr lang="en-US" dirty="0"/>
              <a:t> </a:t>
            </a:r>
            <a:r>
              <a:rPr lang="en-US" dirty="0" err="1"/>
              <a:t>problemlə</a:t>
            </a:r>
            <a:r>
              <a:rPr lang="en-US" dirty="0"/>
              <a:t> </a:t>
            </a:r>
            <a:r>
              <a:rPr lang="en-US" dirty="0" err="1"/>
              <a:t>əlaqəli</a:t>
            </a:r>
            <a:r>
              <a:rPr lang="en-US" dirty="0"/>
              <a:t> </a:t>
            </a:r>
            <a:r>
              <a:rPr lang="en-US" dirty="0" err="1"/>
              <a:t>yetərli</a:t>
            </a:r>
            <a:r>
              <a:rPr lang="en-US" dirty="0"/>
              <a:t> </a:t>
            </a:r>
            <a:r>
              <a:rPr lang="en-US" dirty="0" err="1"/>
              <a:t>miqdarda</a:t>
            </a:r>
            <a:r>
              <a:rPr lang="en-US" dirty="0"/>
              <a:t> </a:t>
            </a:r>
            <a:r>
              <a:rPr lang="en-US" dirty="0" err="1"/>
              <a:t>və</a:t>
            </a:r>
            <a:r>
              <a:rPr lang="en-US" dirty="0"/>
              <a:t> </a:t>
            </a:r>
            <a:r>
              <a:rPr lang="en-US" dirty="0" err="1"/>
              <a:t>yetərli</a:t>
            </a:r>
            <a:r>
              <a:rPr lang="en-US" dirty="0"/>
              <a:t> </a:t>
            </a:r>
            <a:r>
              <a:rPr lang="en-US" dirty="0" err="1"/>
              <a:t>keyfiyyətdə</a:t>
            </a:r>
            <a:r>
              <a:rPr lang="en-US" dirty="0"/>
              <a:t> </a:t>
            </a:r>
            <a:r>
              <a:rPr lang="en-US" dirty="0" err="1"/>
              <a:t>dataya</a:t>
            </a:r>
            <a:r>
              <a:rPr lang="en-US" dirty="0"/>
              <a:t> sahib </a:t>
            </a:r>
            <a:r>
              <a:rPr lang="en-US" dirty="0" err="1"/>
              <a:t>olmaq</a:t>
            </a:r>
            <a:r>
              <a:rPr lang="en-US" dirty="0"/>
              <a:t> </a:t>
            </a:r>
            <a:r>
              <a:rPr lang="en-US" dirty="0" err="1"/>
              <a:t>lazımdır</a:t>
            </a:r>
            <a:r>
              <a:rPr lang="en-US" dirty="0"/>
              <a:t>. </a:t>
            </a:r>
            <a:r>
              <a:rPr lang="en-US" dirty="0" err="1"/>
              <a:t>Datanın</a:t>
            </a:r>
            <a:r>
              <a:rPr lang="en-US" dirty="0"/>
              <a:t> </a:t>
            </a:r>
            <a:r>
              <a:rPr lang="en-US" dirty="0" err="1"/>
              <a:t>yetərli</a:t>
            </a:r>
            <a:r>
              <a:rPr lang="en-US" dirty="0"/>
              <a:t> </a:t>
            </a:r>
            <a:r>
              <a:rPr lang="en-US" dirty="0" err="1"/>
              <a:t>və</a:t>
            </a:r>
            <a:r>
              <a:rPr lang="en-US" dirty="0"/>
              <a:t> </a:t>
            </a:r>
            <a:r>
              <a:rPr lang="en-US" dirty="0" err="1"/>
              <a:t>keyfiyyətli</a:t>
            </a:r>
            <a:r>
              <a:rPr lang="en-US" dirty="0"/>
              <a:t> </a:t>
            </a:r>
            <a:r>
              <a:rPr lang="en-US" dirty="0" err="1"/>
              <a:t>olması</a:t>
            </a:r>
            <a:r>
              <a:rPr lang="en-US" dirty="0"/>
              <a:t> </a:t>
            </a:r>
            <a:r>
              <a:rPr lang="en-US" dirty="0" err="1"/>
              <a:t>haqqda</a:t>
            </a:r>
            <a:r>
              <a:rPr lang="en-US" dirty="0"/>
              <a:t> </a:t>
            </a:r>
            <a:r>
              <a:rPr lang="en-US" dirty="0" err="1"/>
              <a:t>daha</a:t>
            </a:r>
            <a:r>
              <a:rPr lang="en-US" dirty="0"/>
              <a:t> </a:t>
            </a:r>
            <a:r>
              <a:rPr lang="en-US" dirty="0" err="1"/>
              <a:t>sonra</a:t>
            </a:r>
            <a:r>
              <a:rPr lang="en-US" dirty="0"/>
              <a:t> </a:t>
            </a:r>
            <a:r>
              <a:rPr lang="en-US" dirty="0" err="1"/>
              <a:t>danışacağam</a:t>
            </a:r>
            <a:r>
              <a:rPr lang="en-US" dirty="0"/>
              <a:t>.</a:t>
            </a:r>
            <a:endParaRPr lang="en-AZ" dirty="0"/>
          </a:p>
        </p:txBody>
      </p:sp>
      <p:sp>
        <p:nvSpPr>
          <p:cNvPr id="4" name="Slide Number Placeholder 3"/>
          <p:cNvSpPr>
            <a:spLocks noGrp="1"/>
          </p:cNvSpPr>
          <p:nvPr>
            <p:ph type="sldNum" sz="quarter" idx="5"/>
          </p:nvPr>
        </p:nvSpPr>
        <p:spPr/>
        <p:txBody>
          <a:bodyPr/>
          <a:lstStyle/>
          <a:p>
            <a:fld id="{890D3F70-8503-6143-BA8E-95DCEDBAD524}" type="slidenum">
              <a:rPr lang="en-AZ" smtClean="0"/>
              <a:t>2</a:t>
            </a:fld>
            <a:endParaRPr lang="en-AZ"/>
          </a:p>
        </p:txBody>
      </p:sp>
    </p:spTree>
    <p:extLst>
      <p:ext uri="{BB962C8B-B14F-4D97-AF65-F5344CB8AC3E}">
        <p14:creationId xmlns:p14="http://schemas.microsoft.com/office/powerpoint/2010/main" val="824990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 </a:t>
            </a:r>
            <a:r>
              <a:rPr lang="en-US" dirty="0" err="1"/>
              <a:t>dataları</a:t>
            </a:r>
            <a:r>
              <a:rPr lang="en-US" dirty="0"/>
              <a:t> </a:t>
            </a:r>
            <a:r>
              <a:rPr lang="en-US" dirty="0" err="1"/>
              <a:t>analiz</a:t>
            </a:r>
            <a:r>
              <a:rPr lang="en-US" dirty="0"/>
              <a:t> </a:t>
            </a:r>
            <a:r>
              <a:rPr lang="en-US" dirty="0" err="1"/>
              <a:t>etmək</a:t>
            </a:r>
            <a:r>
              <a:rPr lang="en-US" dirty="0"/>
              <a:t> </a:t>
            </a:r>
            <a:r>
              <a:rPr lang="en-US" dirty="0" err="1"/>
              <a:t>üçün</a:t>
            </a:r>
            <a:r>
              <a:rPr lang="en-US" dirty="0"/>
              <a:t> </a:t>
            </a:r>
            <a:r>
              <a:rPr lang="en-US" dirty="0" err="1"/>
              <a:t>proqramlar</a:t>
            </a:r>
            <a:r>
              <a:rPr lang="en-US" dirty="0"/>
              <a:t> </a:t>
            </a:r>
            <a:r>
              <a:rPr lang="en-US" dirty="0" err="1"/>
              <a:t>çoxdur</a:t>
            </a:r>
            <a:r>
              <a:rPr lang="en-US" dirty="0"/>
              <a:t>. </a:t>
            </a:r>
            <a:r>
              <a:rPr lang="en-US" dirty="0" err="1"/>
              <a:t>Ancaq</a:t>
            </a:r>
            <a:r>
              <a:rPr lang="en-US" dirty="0"/>
              <a:t> </a:t>
            </a:r>
            <a:r>
              <a:rPr lang="en-US" dirty="0" err="1"/>
              <a:t>böyük</a:t>
            </a:r>
            <a:r>
              <a:rPr lang="en-US" dirty="0"/>
              <a:t> </a:t>
            </a:r>
            <a:r>
              <a:rPr lang="en-US" dirty="0" err="1"/>
              <a:t>dataları</a:t>
            </a:r>
            <a:r>
              <a:rPr lang="en-US" dirty="0"/>
              <a:t> </a:t>
            </a:r>
            <a:r>
              <a:rPr lang="en-US" dirty="0" err="1"/>
              <a:t>istədiyimiz</a:t>
            </a:r>
            <a:r>
              <a:rPr lang="en-US" dirty="0"/>
              <a:t> </a:t>
            </a:r>
            <a:r>
              <a:rPr lang="en-US" dirty="0" err="1"/>
              <a:t>kimi</a:t>
            </a:r>
            <a:r>
              <a:rPr lang="en-US" dirty="0"/>
              <a:t> </a:t>
            </a:r>
            <a:r>
              <a:rPr lang="en-US" dirty="0" err="1"/>
              <a:t>manipulyasiya</a:t>
            </a:r>
            <a:r>
              <a:rPr lang="en-US" dirty="0"/>
              <a:t> </a:t>
            </a:r>
            <a:r>
              <a:rPr lang="en-US" dirty="0" err="1"/>
              <a:t>etmək</a:t>
            </a:r>
            <a:r>
              <a:rPr lang="en-US" dirty="0"/>
              <a:t> </a:t>
            </a:r>
            <a:r>
              <a:rPr lang="en-US" dirty="0" err="1"/>
              <a:t>üçün</a:t>
            </a:r>
            <a:r>
              <a:rPr lang="en-US" dirty="0"/>
              <a:t>, </a:t>
            </a:r>
            <a:r>
              <a:rPr lang="en-US" dirty="0" err="1"/>
              <a:t>eyni</a:t>
            </a:r>
            <a:r>
              <a:rPr lang="en-US" dirty="0"/>
              <a:t> </a:t>
            </a:r>
            <a:r>
              <a:rPr lang="en-US" dirty="0" err="1"/>
              <a:t>zamanda</a:t>
            </a:r>
            <a:r>
              <a:rPr lang="en-US" dirty="0"/>
              <a:t> da ML </a:t>
            </a:r>
            <a:r>
              <a:rPr lang="en-US" dirty="0" err="1"/>
              <a:t>i</a:t>
            </a:r>
            <a:r>
              <a:rPr lang="en-US" dirty="0"/>
              <a:t> </a:t>
            </a:r>
            <a:r>
              <a:rPr lang="en-US" dirty="0" err="1"/>
              <a:t>də</a:t>
            </a:r>
            <a:r>
              <a:rPr lang="en-US" dirty="0"/>
              <a:t> </a:t>
            </a:r>
            <a:r>
              <a:rPr lang="en-US" dirty="0" err="1"/>
              <a:t>tətbiq</a:t>
            </a:r>
            <a:r>
              <a:rPr lang="en-US" dirty="0"/>
              <a:t> </a:t>
            </a:r>
            <a:r>
              <a:rPr lang="en-US" dirty="0" err="1"/>
              <a:t>etmək</a:t>
            </a:r>
            <a:r>
              <a:rPr lang="en-US" dirty="0"/>
              <a:t> </a:t>
            </a:r>
            <a:r>
              <a:rPr lang="en-US" dirty="0" err="1"/>
              <a:t>üçün</a:t>
            </a:r>
            <a:r>
              <a:rPr lang="en-US" dirty="0"/>
              <a:t> </a:t>
            </a:r>
            <a:r>
              <a:rPr lang="en-US" dirty="0" err="1"/>
              <a:t>proqramlaşdırma</a:t>
            </a:r>
            <a:r>
              <a:rPr lang="en-US" dirty="0"/>
              <a:t> </a:t>
            </a:r>
            <a:r>
              <a:rPr lang="en-US" dirty="0" err="1"/>
              <a:t>dili</a:t>
            </a:r>
            <a:r>
              <a:rPr lang="en-US" dirty="0"/>
              <a:t> </a:t>
            </a:r>
            <a:r>
              <a:rPr lang="en-US" dirty="0" err="1"/>
              <a:t>bilmək</a:t>
            </a:r>
            <a:r>
              <a:rPr lang="en-US" dirty="0"/>
              <a:t> </a:t>
            </a:r>
            <a:r>
              <a:rPr lang="en-US" dirty="0" err="1"/>
              <a:t>şərtdir</a:t>
            </a:r>
            <a:r>
              <a:rPr lang="en-US" dirty="0"/>
              <a:t>. ML </a:t>
            </a:r>
            <a:r>
              <a:rPr lang="en-US" dirty="0" err="1"/>
              <a:t>i</a:t>
            </a:r>
            <a:r>
              <a:rPr lang="en-US" dirty="0"/>
              <a:t> </a:t>
            </a:r>
            <a:r>
              <a:rPr lang="en-US" dirty="0" err="1"/>
              <a:t>tətbiq</a:t>
            </a:r>
            <a:r>
              <a:rPr lang="en-US" dirty="0"/>
              <a:t> </a:t>
            </a:r>
            <a:r>
              <a:rPr lang="en-US" dirty="0" err="1"/>
              <a:t>etmək</a:t>
            </a:r>
            <a:r>
              <a:rPr lang="en-US" dirty="0"/>
              <a:t> </a:t>
            </a:r>
            <a:r>
              <a:rPr lang="en-US" dirty="0" err="1"/>
              <a:t>üçün</a:t>
            </a:r>
            <a:r>
              <a:rPr lang="en-US" dirty="0"/>
              <a:t> </a:t>
            </a:r>
            <a:r>
              <a:rPr lang="en-US" dirty="0" err="1"/>
              <a:t>də</a:t>
            </a:r>
            <a:r>
              <a:rPr lang="en-US" dirty="0"/>
              <a:t> 1 </a:t>
            </a:r>
            <a:r>
              <a:rPr lang="en-US" dirty="0" err="1"/>
              <a:t>nömrəli</a:t>
            </a:r>
            <a:r>
              <a:rPr lang="en-US" dirty="0"/>
              <a:t> </a:t>
            </a:r>
            <a:r>
              <a:rPr lang="en-US" dirty="0" err="1"/>
              <a:t>proqramlaşdırma</a:t>
            </a:r>
            <a:r>
              <a:rPr lang="en-US" dirty="0"/>
              <a:t> </a:t>
            </a:r>
            <a:r>
              <a:rPr lang="en-US" dirty="0" err="1"/>
              <a:t>dilləri</a:t>
            </a:r>
            <a:r>
              <a:rPr lang="en-US" dirty="0"/>
              <a:t> R, Python </a:t>
            </a:r>
            <a:r>
              <a:rPr lang="en-US" dirty="0" err="1"/>
              <a:t>və</a:t>
            </a:r>
            <a:r>
              <a:rPr lang="en-US" dirty="0"/>
              <a:t> Julia </a:t>
            </a:r>
            <a:r>
              <a:rPr lang="en-US" dirty="0" err="1"/>
              <a:t>proqramlaşdırma</a:t>
            </a:r>
            <a:r>
              <a:rPr lang="en-US" dirty="0"/>
              <a:t> </a:t>
            </a:r>
            <a:r>
              <a:rPr lang="en-US" dirty="0" err="1"/>
              <a:t>dilləridir</a:t>
            </a:r>
            <a:r>
              <a:rPr lang="en-US" dirty="0"/>
              <a:t>.</a:t>
            </a:r>
            <a:endParaRPr lang="en-AZ" dirty="0"/>
          </a:p>
        </p:txBody>
      </p:sp>
      <p:sp>
        <p:nvSpPr>
          <p:cNvPr id="4" name="Slide Number Placeholder 3"/>
          <p:cNvSpPr>
            <a:spLocks noGrp="1"/>
          </p:cNvSpPr>
          <p:nvPr>
            <p:ph type="sldNum" sz="quarter" idx="5"/>
          </p:nvPr>
        </p:nvSpPr>
        <p:spPr/>
        <p:txBody>
          <a:bodyPr/>
          <a:lstStyle/>
          <a:p>
            <a:fld id="{890D3F70-8503-6143-BA8E-95DCEDBAD524}" type="slidenum">
              <a:rPr lang="en-AZ" smtClean="0"/>
              <a:t>3</a:t>
            </a:fld>
            <a:endParaRPr lang="en-AZ"/>
          </a:p>
        </p:txBody>
      </p:sp>
    </p:spTree>
    <p:extLst>
      <p:ext uri="{BB962C8B-B14F-4D97-AF65-F5344CB8AC3E}">
        <p14:creationId xmlns:p14="http://schemas.microsoft.com/office/powerpoint/2010/main" val="1619317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Gördüyünüz</a:t>
            </a:r>
            <a:r>
              <a:rPr lang="en-US" dirty="0"/>
              <a:t> </a:t>
            </a:r>
            <a:r>
              <a:rPr lang="en-US" dirty="0" err="1"/>
              <a:t>bu</a:t>
            </a:r>
            <a:r>
              <a:rPr lang="en-US" dirty="0"/>
              <a:t> </a:t>
            </a:r>
            <a:r>
              <a:rPr lang="en-US" dirty="0" err="1"/>
              <a:t>diaqram</a:t>
            </a:r>
            <a:r>
              <a:rPr lang="en-US" dirty="0"/>
              <a:t> Data Science </a:t>
            </a:r>
            <a:r>
              <a:rPr lang="en-US" dirty="0" err="1"/>
              <a:t>ın</a:t>
            </a:r>
            <a:r>
              <a:rPr lang="en-US" dirty="0"/>
              <a:t> </a:t>
            </a:r>
            <a:r>
              <a:rPr lang="en-US" dirty="0" err="1"/>
              <a:t>hansı</a:t>
            </a:r>
            <a:r>
              <a:rPr lang="en-US" dirty="0"/>
              <a:t> </a:t>
            </a:r>
            <a:r>
              <a:rPr lang="en-US" dirty="0" err="1"/>
              <a:t>elmlərdən</a:t>
            </a:r>
            <a:r>
              <a:rPr lang="en-US" dirty="0"/>
              <a:t> </a:t>
            </a:r>
            <a:r>
              <a:rPr lang="en-US" dirty="0" err="1"/>
              <a:t>ibarət</a:t>
            </a:r>
            <a:r>
              <a:rPr lang="en-US" dirty="0"/>
              <a:t> </a:t>
            </a:r>
            <a:r>
              <a:rPr lang="en-US" dirty="0" err="1"/>
              <a:t>olduğunu</a:t>
            </a:r>
            <a:r>
              <a:rPr lang="en-US" dirty="0"/>
              <a:t> </a:t>
            </a:r>
            <a:r>
              <a:rPr lang="en-US" dirty="0" err="1"/>
              <a:t>göstərir</a:t>
            </a:r>
            <a:r>
              <a:rPr lang="en-US" dirty="0"/>
              <a:t>. Data Science 3 </a:t>
            </a:r>
            <a:r>
              <a:rPr lang="en-US" dirty="0" err="1"/>
              <a:t>sahənin</a:t>
            </a:r>
            <a:r>
              <a:rPr lang="en-US" dirty="0"/>
              <a:t> </a:t>
            </a:r>
            <a:r>
              <a:rPr lang="en-US" dirty="0" err="1"/>
              <a:t>birləşməsidir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a:t>
            </a:r>
            <a:r>
              <a:rPr lang="en-US" dirty="0" err="1"/>
              <a:t>Science’da</a:t>
            </a:r>
            <a:r>
              <a:rPr lang="en-US" dirty="0"/>
              <a:t> </a:t>
            </a:r>
            <a:r>
              <a:rPr lang="en-US" dirty="0" err="1"/>
              <a:t>sadəcə</a:t>
            </a:r>
            <a:r>
              <a:rPr lang="en-US" dirty="0"/>
              <a:t> </a:t>
            </a:r>
            <a:r>
              <a:rPr lang="en-US" dirty="0" err="1"/>
              <a:t>datalarda</a:t>
            </a:r>
            <a:r>
              <a:rPr lang="en-US" dirty="0"/>
              <a:t> ML </a:t>
            </a:r>
            <a:r>
              <a:rPr lang="en-US" dirty="0" err="1"/>
              <a:t>alqoritmalarını</a:t>
            </a:r>
            <a:r>
              <a:rPr lang="en-US" dirty="0"/>
              <a:t> </a:t>
            </a:r>
            <a:r>
              <a:rPr lang="en-US" dirty="0" err="1"/>
              <a:t>qurmaq</a:t>
            </a:r>
            <a:r>
              <a:rPr lang="en-US" dirty="0"/>
              <a:t> </a:t>
            </a:r>
            <a:r>
              <a:rPr lang="en-US" dirty="0" err="1"/>
              <a:t>işi</a:t>
            </a:r>
            <a:r>
              <a:rPr lang="en-US" dirty="0"/>
              <a:t> </a:t>
            </a:r>
            <a:r>
              <a:rPr lang="en-US" dirty="0" err="1"/>
              <a:t>bitirmir</a:t>
            </a:r>
            <a:r>
              <a:rPr lang="en-US" dirty="0"/>
              <a:t>. İlk </a:t>
            </a:r>
            <a:r>
              <a:rPr lang="en-US" dirty="0" err="1"/>
              <a:t>öncə</a:t>
            </a:r>
            <a:r>
              <a:rPr lang="en-US" dirty="0"/>
              <a:t> </a:t>
            </a:r>
            <a:r>
              <a:rPr lang="en-US" dirty="0" err="1"/>
              <a:t>həll</a:t>
            </a:r>
            <a:r>
              <a:rPr lang="en-US" dirty="0"/>
              <a:t> </a:t>
            </a:r>
            <a:r>
              <a:rPr lang="en-US" dirty="0" err="1"/>
              <a:t>etmək</a:t>
            </a:r>
            <a:r>
              <a:rPr lang="en-US" dirty="0"/>
              <a:t> </a:t>
            </a:r>
            <a:r>
              <a:rPr lang="en-US" dirty="0" err="1"/>
              <a:t>istədiyimiz</a:t>
            </a:r>
            <a:r>
              <a:rPr lang="en-US" dirty="0"/>
              <a:t> </a:t>
            </a:r>
            <a:r>
              <a:rPr lang="en-US" dirty="0" err="1"/>
              <a:t>problemi</a:t>
            </a:r>
            <a:r>
              <a:rPr lang="en-US" dirty="0"/>
              <a:t> </a:t>
            </a:r>
            <a:r>
              <a:rPr lang="en-US" dirty="0" err="1"/>
              <a:t>yaxşı</a:t>
            </a:r>
            <a:r>
              <a:rPr lang="en-US" dirty="0"/>
              <a:t> </a:t>
            </a:r>
            <a:r>
              <a:rPr lang="en-US" dirty="0" err="1"/>
              <a:t>başa</a:t>
            </a:r>
            <a:r>
              <a:rPr lang="en-US" dirty="0"/>
              <a:t> </a:t>
            </a:r>
            <a:r>
              <a:rPr lang="en-US" dirty="0" err="1"/>
              <a:t>düşmək</a:t>
            </a:r>
            <a:r>
              <a:rPr lang="en-US" dirty="0"/>
              <a:t> </a:t>
            </a:r>
            <a:r>
              <a:rPr lang="en-US" dirty="0" err="1"/>
              <a:t>lazımdır</a:t>
            </a:r>
            <a:r>
              <a:rPr lang="en-US" dirty="0"/>
              <a:t>.  </a:t>
            </a:r>
            <a:r>
              <a:rPr lang="en-US" dirty="0" err="1"/>
              <a:t>Problemi</a:t>
            </a:r>
            <a:r>
              <a:rPr lang="en-US" dirty="0"/>
              <a:t> </a:t>
            </a:r>
            <a:r>
              <a:rPr lang="en-US" dirty="0" err="1"/>
              <a:t>yaxşı</a:t>
            </a:r>
            <a:r>
              <a:rPr lang="en-US" dirty="0"/>
              <a:t> </a:t>
            </a:r>
            <a:r>
              <a:rPr lang="en-US" dirty="0" err="1"/>
              <a:t>başa</a:t>
            </a:r>
            <a:r>
              <a:rPr lang="en-US" dirty="0"/>
              <a:t> </a:t>
            </a:r>
            <a:r>
              <a:rPr lang="en-US" dirty="0" err="1"/>
              <a:t>düşə</a:t>
            </a:r>
            <a:r>
              <a:rPr lang="en-US" dirty="0"/>
              <a:t> </a:t>
            </a:r>
            <a:r>
              <a:rPr lang="en-US" dirty="0" err="1"/>
              <a:t>bilmək</a:t>
            </a:r>
            <a:r>
              <a:rPr lang="en-US" dirty="0"/>
              <a:t> </a:t>
            </a:r>
            <a:r>
              <a:rPr lang="en-US" dirty="0" err="1"/>
              <a:t>üçün</a:t>
            </a:r>
            <a:r>
              <a:rPr lang="en-US" dirty="0"/>
              <a:t> </a:t>
            </a:r>
            <a:r>
              <a:rPr lang="en-US" dirty="0" err="1"/>
              <a:t>də</a:t>
            </a:r>
            <a:r>
              <a:rPr lang="en-US" dirty="0"/>
              <a:t> ML </a:t>
            </a:r>
            <a:r>
              <a:rPr lang="en-US" dirty="0" err="1"/>
              <a:t>i</a:t>
            </a:r>
            <a:r>
              <a:rPr lang="en-US" dirty="0"/>
              <a:t> </a:t>
            </a:r>
            <a:r>
              <a:rPr lang="en-US" dirty="0" err="1"/>
              <a:t>tətbiq</a:t>
            </a:r>
            <a:r>
              <a:rPr lang="en-US" dirty="0"/>
              <a:t> </a:t>
            </a:r>
            <a:r>
              <a:rPr lang="en-US" dirty="0" err="1"/>
              <a:t>etmək</a:t>
            </a:r>
            <a:r>
              <a:rPr lang="en-US" dirty="0"/>
              <a:t> </a:t>
            </a:r>
            <a:r>
              <a:rPr lang="en-US" dirty="0" err="1"/>
              <a:t>istədiyimiz</a:t>
            </a:r>
            <a:r>
              <a:rPr lang="en-US" dirty="0"/>
              <a:t> </a:t>
            </a:r>
            <a:r>
              <a:rPr lang="en-US" dirty="0" err="1"/>
              <a:t>sahəni</a:t>
            </a:r>
            <a:r>
              <a:rPr lang="en-US" dirty="0"/>
              <a:t> </a:t>
            </a:r>
            <a:r>
              <a:rPr lang="en-US" dirty="0" err="1"/>
              <a:t>yaxşı</a:t>
            </a:r>
            <a:r>
              <a:rPr lang="en-US" dirty="0"/>
              <a:t> </a:t>
            </a:r>
            <a:r>
              <a:rPr lang="en-US" dirty="0" err="1"/>
              <a:t>qavramalıyıq</a:t>
            </a:r>
            <a:r>
              <a:rPr lang="en-US" dirty="0"/>
              <a:t>. Data Scientist </a:t>
            </a:r>
            <a:r>
              <a:rPr lang="en-US" dirty="0" err="1"/>
              <a:t>sığortada</a:t>
            </a:r>
            <a:r>
              <a:rPr lang="en-US" dirty="0"/>
              <a:t>, </a:t>
            </a:r>
            <a:r>
              <a:rPr lang="en-US" dirty="0" err="1"/>
              <a:t>telekomda</a:t>
            </a:r>
            <a:r>
              <a:rPr lang="en-US" dirty="0"/>
              <a:t> </a:t>
            </a:r>
            <a:r>
              <a:rPr lang="en-US" dirty="0" err="1"/>
              <a:t>və</a:t>
            </a:r>
            <a:r>
              <a:rPr lang="en-US" dirty="0"/>
              <a:t> </a:t>
            </a:r>
            <a:r>
              <a:rPr lang="en-US" dirty="0" err="1"/>
              <a:t>ya</a:t>
            </a:r>
            <a:r>
              <a:rPr lang="en-US" dirty="0"/>
              <a:t> </a:t>
            </a:r>
            <a:r>
              <a:rPr lang="en-US" dirty="0" err="1"/>
              <a:t>tibbdə</a:t>
            </a:r>
            <a:r>
              <a:rPr lang="en-US" dirty="0"/>
              <a:t> </a:t>
            </a:r>
            <a:r>
              <a:rPr lang="en-US" dirty="0" err="1"/>
              <a:t>çalışa</a:t>
            </a:r>
            <a:r>
              <a:rPr lang="en-US" dirty="0"/>
              <a:t> </a:t>
            </a:r>
            <a:r>
              <a:rPr lang="en-US" dirty="0" err="1"/>
              <a:t>bilər</a:t>
            </a:r>
            <a:r>
              <a:rPr lang="en-US" dirty="0"/>
              <a:t>. </a:t>
            </a:r>
            <a:r>
              <a:rPr lang="en-US" dirty="0" err="1"/>
              <a:t>Çalışdığı</a:t>
            </a:r>
            <a:r>
              <a:rPr lang="en-US" dirty="0"/>
              <a:t> </a:t>
            </a:r>
            <a:r>
              <a:rPr lang="en-US" dirty="0" err="1"/>
              <a:t>yerdə</a:t>
            </a:r>
            <a:r>
              <a:rPr lang="en-US" dirty="0"/>
              <a:t> </a:t>
            </a:r>
            <a:r>
              <a:rPr lang="en-US" dirty="0" err="1"/>
              <a:t>dataları</a:t>
            </a:r>
            <a:r>
              <a:rPr lang="en-US" dirty="0"/>
              <a:t> </a:t>
            </a:r>
            <a:r>
              <a:rPr lang="en-US" dirty="0" err="1"/>
              <a:t>anlamaq</a:t>
            </a:r>
            <a:r>
              <a:rPr lang="en-US" dirty="0"/>
              <a:t> </a:t>
            </a:r>
            <a:r>
              <a:rPr lang="en-US" dirty="0" err="1"/>
              <a:t>üçün</a:t>
            </a:r>
            <a:r>
              <a:rPr lang="en-US" dirty="0"/>
              <a:t> </a:t>
            </a:r>
            <a:r>
              <a:rPr lang="en-US" dirty="0" err="1"/>
              <a:t>işin</a:t>
            </a:r>
            <a:r>
              <a:rPr lang="en-US" dirty="0"/>
              <a:t> </a:t>
            </a:r>
            <a:r>
              <a:rPr lang="en-US" dirty="0" err="1"/>
              <a:t>mütəxəssisləriylə</a:t>
            </a:r>
            <a:r>
              <a:rPr lang="en-US" dirty="0"/>
              <a:t> </a:t>
            </a:r>
            <a:r>
              <a:rPr lang="en-US" dirty="0" err="1"/>
              <a:t>kommunikasiyada</a:t>
            </a:r>
            <a:r>
              <a:rPr lang="en-US" dirty="0"/>
              <a:t> </a:t>
            </a:r>
            <a:r>
              <a:rPr lang="en-US" dirty="0" err="1"/>
              <a:t>olmalıdır</a:t>
            </a:r>
            <a:r>
              <a:rPr lang="en-US" dirty="0"/>
              <a:t>. </a:t>
            </a:r>
            <a:r>
              <a:rPr lang="en-US" dirty="0" err="1"/>
              <a:t>Dataları</a:t>
            </a:r>
            <a:r>
              <a:rPr lang="en-US" dirty="0"/>
              <a:t> </a:t>
            </a:r>
            <a:r>
              <a:rPr lang="en-US" dirty="0" err="1"/>
              <a:t>analiz</a:t>
            </a:r>
            <a:r>
              <a:rPr lang="en-US" dirty="0"/>
              <a:t> </a:t>
            </a:r>
            <a:r>
              <a:rPr lang="en-US" dirty="0" err="1"/>
              <a:t>edib</a:t>
            </a:r>
            <a:r>
              <a:rPr lang="en-US" dirty="0"/>
              <a:t> </a:t>
            </a:r>
            <a:r>
              <a:rPr lang="en-US" dirty="0" err="1"/>
              <a:t>yaranan</a:t>
            </a:r>
            <a:r>
              <a:rPr lang="en-US" dirty="0"/>
              <a:t> </a:t>
            </a:r>
            <a:r>
              <a:rPr lang="en-US" dirty="0" err="1"/>
              <a:t>bütün</a:t>
            </a:r>
            <a:r>
              <a:rPr lang="en-US" dirty="0"/>
              <a:t> </a:t>
            </a:r>
            <a:r>
              <a:rPr lang="en-US" dirty="0" err="1"/>
              <a:t>suallara</a:t>
            </a:r>
            <a:r>
              <a:rPr lang="en-US" dirty="0"/>
              <a:t> </a:t>
            </a:r>
            <a:r>
              <a:rPr lang="en-US" dirty="0" err="1"/>
              <a:t>doğru</a:t>
            </a:r>
            <a:r>
              <a:rPr lang="en-US" dirty="0"/>
              <a:t> </a:t>
            </a:r>
            <a:r>
              <a:rPr lang="en-US" dirty="0" err="1"/>
              <a:t>cavab</a:t>
            </a:r>
            <a:r>
              <a:rPr lang="en-US" dirty="0"/>
              <a:t> </a:t>
            </a:r>
            <a:r>
              <a:rPr lang="en-US" dirty="0" err="1"/>
              <a:t>tapmalıdır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Sahəni</a:t>
            </a:r>
            <a:r>
              <a:rPr lang="en-US" dirty="0"/>
              <a:t> </a:t>
            </a:r>
            <a:r>
              <a:rPr lang="en-US" dirty="0" err="1"/>
              <a:t>anlamaq</a:t>
            </a:r>
            <a:r>
              <a:rPr lang="en-US" dirty="0"/>
              <a:t> </a:t>
            </a:r>
            <a:r>
              <a:rPr lang="en-US" dirty="0" err="1"/>
              <a:t>niyə</a:t>
            </a:r>
            <a:r>
              <a:rPr lang="en-US" dirty="0"/>
              <a:t> </a:t>
            </a:r>
            <a:r>
              <a:rPr lang="en-US" dirty="0" err="1"/>
              <a:t>buqədər</a:t>
            </a:r>
            <a:r>
              <a:rPr lang="en-US" dirty="0"/>
              <a:t> </a:t>
            </a:r>
            <a:r>
              <a:rPr lang="en-US" dirty="0" err="1"/>
              <a:t>önəmlidir</a:t>
            </a:r>
            <a:r>
              <a:rPr lang="en-US" dirty="0"/>
              <a:t>. </a:t>
            </a:r>
            <a:r>
              <a:rPr lang="en-US" dirty="0" err="1"/>
              <a:t>Əgər</a:t>
            </a:r>
            <a:r>
              <a:rPr lang="en-US" dirty="0"/>
              <a:t> Data Scientist </a:t>
            </a:r>
            <a:r>
              <a:rPr lang="en-US" dirty="0" err="1"/>
              <a:t>datalara</a:t>
            </a:r>
            <a:r>
              <a:rPr lang="en-US" dirty="0"/>
              <a:t> </a:t>
            </a:r>
            <a:r>
              <a:rPr lang="en-US" dirty="0" err="1"/>
              <a:t>ancaq</a:t>
            </a:r>
            <a:r>
              <a:rPr lang="en-US" dirty="0"/>
              <a:t> </a:t>
            </a:r>
            <a:r>
              <a:rPr lang="en-US" dirty="0" err="1"/>
              <a:t>texniki</a:t>
            </a:r>
            <a:r>
              <a:rPr lang="en-US" dirty="0"/>
              <a:t> </a:t>
            </a:r>
            <a:r>
              <a:rPr lang="en-US" dirty="0" err="1"/>
              <a:t>baxaraq</a:t>
            </a:r>
            <a:r>
              <a:rPr lang="en-US" dirty="0"/>
              <a:t> ML </a:t>
            </a:r>
            <a:r>
              <a:rPr lang="en-US" dirty="0" err="1"/>
              <a:t>modeli</a:t>
            </a:r>
            <a:r>
              <a:rPr lang="en-US" dirty="0"/>
              <a:t> </a:t>
            </a:r>
            <a:r>
              <a:rPr lang="en-US" dirty="0" err="1"/>
              <a:t>qursa</a:t>
            </a:r>
            <a:r>
              <a:rPr lang="en-US" dirty="0"/>
              <a:t>, o </a:t>
            </a:r>
            <a:r>
              <a:rPr lang="en-US" dirty="0" err="1"/>
              <a:t>modelin</a:t>
            </a:r>
            <a:r>
              <a:rPr lang="en-US" dirty="0"/>
              <a:t> </a:t>
            </a:r>
            <a:r>
              <a:rPr lang="en-US" dirty="0" err="1"/>
              <a:t>texniki</a:t>
            </a:r>
            <a:r>
              <a:rPr lang="en-US" dirty="0"/>
              <a:t> </a:t>
            </a:r>
            <a:r>
              <a:rPr lang="en-US" dirty="0" err="1"/>
              <a:t>performansı</a:t>
            </a:r>
            <a:r>
              <a:rPr lang="en-US" dirty="0"/>
              <a:t> </a:t>
            </a:r>
            <a:r>
              <a:rPr lang="en-US" dirty="0" err="1"/>
              <a:t>güclü</a:t>
            </a:r>
            <a:r>
              <a:rPr lang="en-US" dirty="0"/>
              <a:t> </a:t>
            </a:r>
            <a:r>
              <a:rPr lang="en-US" dirty="0" err="1"/>
              <a:t>olsa</a:t>
            </a:r>
            <a:r>
              <a:rPr lang="en-US" dirty="0"/>
              <a:t> </a:t>
            </a:r>
            <a:r>
              <a:rPr lang="en-US" dirty="0" err="1"/>
              <a:t>belə</a:t>
            </a:r>
            <a:r>
              <a:rPr lang="en-US" dirty="0"/>
              <a:t>, </a:t>
            </a:r>
            <a:r>
              <a:rPr lang="en-US" dirty="0" err="1"/>
              <a:t>məntiqi</a:t>
            </a:r>
            <a:r>
              <a:rPr lang="en-US" dirty="0"/>
              <a:t> </a:t>
            </a:r>
            <a:r>
              <a:rPr lang="en-US" dirty="0" err="1"/>
              <a:t>xətalar</a:t>
            </a:r>
            <a:r>
              <a:rPr lang="en-US" dirty="0"/>
              <a:t> ola </a:t>
            </a:r>
            <a:r>
              <a:rPr lang="en-US" dirty="0" err="1"/>
              <a:t>bilər</a:t>
            </a:r>
            <a:r>
              <a:rPr lang="en-US" dirty="0"/>
              <a:t>. </a:t>
            </a:r>
            <a:r>
              <a:rPr lang="en-US" dirty="0" err="1"/>
              <a:t>İstifadəçilər</a:t>
            </a:r>
            <a:r>
              <a:rPr lang="en-US" dirty="0"/>
              <a:t> </a:t>
            </a:r>
            <a:r>
              <a:rPr lang="en-US" dirty="0" err="1"/>
              <a:t>də</a:t>
            </a:r>
            <a:r>
              <a:rPr lang="en-US" dirty="0"/>
              <a:t> </a:t>
            </a:r>
            <a:r>
              <a:rPr lang="en-US" dirty="0" err="1"/>
              <a:t>bu</a:t>
            </a:r>
            <a:r>
              <a:rPr lang="en-US" dirty="0"/>
              <a:t> </a:t>
            </a:r>
            <a:r>
              <a:rPr lang="en-US" dirty="0" err="1"/>
              <a:t>modeli</a:t>
            </a:r>
            <a:r>
              <a:rPr lang="en-US" dirty="0"/>
              <a:t> </a:t>
            </a:r>
            <a:r>
              <a:rPr lang="en-US" dirty="0" err="1"/>
              <a:t>istifadə</a:t>
            </a:r>
            <a:r>
              <a:rPr lang="en-US" dirty="0"/>
              <a:t> </a:t>
            </a:r>
            <a:r>
              <a:rPr lang="en-US" dirty="0" err="1"/>
              <a:t>etməyə</a:t>
            </a:r>
            <a:r>
              <a:rPr lang="en-US" dirty="0"/>
              <a:t> </a:t>
            </a:r>
            <a:r>
              <a:rPr lang="en-US" dirty="0" err="1"/>
              <a:t>bilərlər</a:t>
            </a:r>
            <a:r>
              <a:rPr lang="en-US" dirty="0"/>
              <a:t>.   </a:t>
            </a:r>
          </a:p>
        </p:txBody>
      </p:sp>
      <p:sp>
        <p:nvSpPr>
          <p:cNvPr id="4" name="Slide Number Placeholder 3"/>
          <p:cNvSpPr>
            <a:spLocks noGrp="1"/>
          </p:cNvSpPr>
          <p:nvPr>
            <p:ph type="sldNum" sz="quarter" idx="5"/>
          </p:nvPr>
        </p:nvSpPr>
        <p:spPr/>
        <p:txBody>
          <a:bodyPr/>
          <a:lstStyle/>
          <a:p>
            <a:fld id="{890D3F70-8503-6143-BA8E-95DCEDBAD524}" type="slidenum">
              <a:rPr lang="en-AZ" smtClean="0"/>
              <a:t>4</a:t>
            </a:fld>
            <a:endParaRPr lang="en-AZ"/>
          </a:p>
        </p:txBody>
      </p:sp>
    </p:spTree>
    <p:extLst>
      <p:ext uri="{BB962C8B-B14F-4D97-AF65-F5344CB8AC3E}">
        <p14:creationId xmlns:p14="http://schemas.microsoft.com/office/powerpoint/2010/main" val="289131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Z" dirty="0"/>
              <a:t>ML nədir. </a:t>
            </a:r>
          </a:p>
          <a:p>
            <a:pPr marL="0" marR="0" lvl="0" indent="0" algn="l" defTabSz="914400" rtl="0" eaLnBrk="1" fontAlgn="auto" latinLnBrk="0" hangingPunct="1">
              <a:lnSpc>
                <a:spcPct val="100000"/>
              </a:lnSpc>
              <a:spcBef>
                <a:spcPts val="0"/>
              </a:spcBef>
              <a:spcAft>
                <a:spcPts val="0"/>
              </a:spcAft>
              <a:buClrTx/>
              <a:buSzTx/>
              <a:buFontTx/>
              <a:buNone/>
              <a:tabLst/>
              <a:defRPr/>
            </a:pPr>
            <a:r>
              <a:rPr lang="en-AZ" dirty="0"/>
              <a:t>ML datalardakı məntiqi insan vasitəsiylə deyil, alqoritmalar vasitəsiylə öyrənən və performansı ən yaxşı olan proqnozları verməyə çalışan bir sistemdir. Burada önəmli olan məsələ datadakı məntiqi alqoritmaya biz öyrətmirik, ML alqoritması özü öyrənir. </a:t>
            </a:r>
          </a:p>
          <a:p>
            <a:pPr marL="0" marR="0" lvl="0" indent="0" algn="l" defTabSz="914400" rtl="0" eaLnBrk="1" fontAlgn="auto" latinLnBrk="0" hangingPunct="1">
              <a:lnSpc>
                <a:spcPct val="100000"/>
              </a:lnSpc>
              <a:spcBef>
                <a:spcPts val="0"/>
              </a:spcBef>
              <a:spcAft>
                <a:spcPts val="0"/>
              </a:spcAft>
              <a:buClrTx/>
              <a:buSzTx/>
              <a:buFontTx/>
              <a:buNone/>
              <a:tabLst/>
              <a:defRPr/>
            </a:pPr>
            <a:r>
              <a:rPr lang="en-AZ" dirty="0"/>
              <a:t>Bu dediklərimi daha yaxşı anlamaq üçün bu slide a baxaq ……</a:t>
            </a:r>
          </a:p>
        </p:txBody>
      </p:sp>
      <p:sp>
        <p:nvSpPr>
          <p:cNvPr id="4" name="Slide Number Placeholder 3"/>
          <p:cNvSpPr>
            <a:spLocks noGrp="1"/>
          </p:cNvSpPr>
          <p:nvPr>
            <p:ph type="sldNum" sz="quarter" idx="5"/>
          </p:nvPr>
        </p:nvSpPr>
        <p:spPr/>
        <p:txBody>
          <a:bodyPr/>
          <a:lstStyle/>
          <a:p>
            <a:fld id="{890D3F70-8503-6143-BA8E-95DCEDBAD524}" type="slidenum">
              <a:rPr lang="en-AZ" smtClean="0"/>
              <a:t>5</a:t>
            </a:fld>
            <a:endParaRPr lang="en-AZ"/>
          </a:p>
        </p:txBody>
      </p:sp>
    </p:spTree>
    <p:extLst>
      <p:ext uri="{BB962C8B-B14F-4D97-AF65-F5344CB8AC3E}">
        <p14:creationId xmlns:p14="http://schemas.microsoft.com/office/powerpoint/2010/main" val="3514206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Z" dirty="0"/>
              <a:t>ML in problemin növündən asılı olaraq fərqli öyrənmə tipləri var. …..</a:t>
            </a:r>
          </a:p>
        </p:txBody>
      </p:sp>
      <p:sp>
        <p:nvSpPr>
          <p:cNvPr id="4" name="Slide Number Placeholder 3"/>
          <p:cNvSpPr>
            <a:spLocks noGrp="1"/>
          </p:cNvSpPr>
          <p:nvPr>
            <p:ph type="sldNum" sz="quarter" idx="5"/>
          </p:nvPr>
        </p:nvSpPr>
        <p:spPr/>
        <p:txBody>
          <a:bodyPr/>
          <a:lstStyle/>
          <a:p>
            <a:fld id="{890D3F70-8503-6143-BA8E-95DCEDBAD524}" type="slidenum">
              <a:rPr lang="en-AZ" smtClean="0"/>
              <a:t>6</a:t>
            </a:fld>
            <a:endParaRPr lang="en-AZ"/>
          </a:p>
        </p:txBody>
      </p:sp>
    </p:spTree>
    <p:extLst>
      <p:ext uri="{BB962C8B-B14F-4D97-AF65-F5344CB8AC3E}">
        <p14:creationId xmlns:p14="http://schemas.microsoft.com/office/powerpoint/2010/main" val="3728309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Z" dirty="0"/>
          </a:p>
          <a:p>
            <a:endParaRPr lang="en-AZ" dirty="0"/>
          </a:p>
        </p:txBody>
      </p:sp>
      <p:sp>
        <p:nvSpPr>
          <p:cNvPr id="4" name="Slide Number Placeholder 3"/>
          <p:cNvSpPr>
            <a:spLocks noGrp="1"/>
          </p:cNvSpPr>
          <p:nvPr>
            <p:ph type="sldNum" sz="quarter" idx="5"/>
          </p:nvPr>
        </p:nvSpPr>
        <p:spPr/>
        <p:txBody>
          <a:bodyPr/>
          <a:lstStyle/>
          <a:p>
            <a:fld id="{890D3F70-8503-6143-BA8E-95DCEDBAD524}" type="slidenum">
              <a:rPr lang="en-AZ" smtClean="0"/>
              <a:t>7</a:t>
            </a:fld>
            <a:endParaRPr lang="en-AZ"/>
          </a:p>
        </p:txBody>
      </p:sp>
    </p:spTree>
    <p:extLst>
      <p:ext uri="{BB962C8B-B14F-4D97-AF65-F5344CB8AC3E}">
        <p14:creationId xmlns:p14="http://schemas.microsoft.com/office/powerpoint/2010/main" val="78371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Z" dirty="0"/>
          </a:p>
          <a:p>
            <a:endParaRPr lang="en-AZ" dirty="0"/>
          </a:p>
        </p:txBody>
      </p:sp>
      <p:sp>
        <p:nvSpPr>
          <p:cNvPr id="4" name="Slide Number Placeholder 3"/>
          <p:cNvSpPr>
            <a:spLocks noGrp="1"/>
          </p:cNvSpPr>
          <p:nvPr>
            <p:ph type="sldNum" sz="quarter" idx="5"/>
          </p:nvPr>
        </p:nvSpPr>
        <p:spPr/>
        <p:txBody>
          <a:bodyPr/>
          <a:lstStyle/>
          <a:p>
            <a:fld id="{890D3F70-8503-6143-BA8E-95DCEDBAD524}" type="slidenum">
              <a:rPr lang="en-AZ" smtClean="0"/>
              <a:t>8</a:t>
            </a:fld>
            <a:endParaRPr lang="en-AZ"/>
          </a:p>
        </p:txBody>
      </p:sp>
    </p:spTree>
    <p:extLst>
      <p:ext uri="{BB962C8B-B14F-4D97-AF65-F5344CB8AC3E}">
        <p14:creationId xmlns:p14="http://schemas.microsoft.com/office/powerpoint/2010/main" val="45475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Əvvəldə</a:t>
            </a:r>
            <a:r>
              <a:rPr lang="en-US" dirty="0"/>
              <a:t>, 2ci </a:t>
            </a:r>
            <a:r>
              <a:rPr lang="en-US" dirty="0" err="1"/>
              <a:t>slide’da</a:t>
            </a:r>
            <a:r>
              <a:rPr lang="en-US" dirty="0"/>
              <a:t> </a:t>
            </a:r>
            <a:r>
              <a:rPr lang="en-US" dirty="0" err="1"/>
              <a:t>demişdimki</a:t>
            </a:r>
            <a:r>
              <a:rPr lang="en-US" dirty="0"/>
              <a:t>: “</a:t>
            </a:r>
            <a:r>
              <a:rPr lang="en-US" dirty="0" err="1"/>
              <a:t>yetərli</a:t>
            </a:r>
            <a:r>
              <a:rPr lang="en-US" dirty="0"/>
              <a:t> </a:t>
            </a:r>
            <a:r>
              <a:rPr lang="en-US" dirty="0" err="1"/>
              <a:t>miqdarda</a:t>
            </a:r>
            <a:r>
              <a:rPr lang="en-US" dirty="0"/>
              <a:t> </a:t>
            </a:r>
            <a:r>
              <a:rPr lang="en-US" dirty="0" err="1"/>
              <a:t>və</a:t>
            </a:r>
            <a:r>
              <a:rPr lang="en-US" dirty="0"/>
              <a:t> </a:t>
            </a:r>
            <a:r>
              <a:rPr lang="en-US" dirty="0" err="1"/>
              <a:t>yetərli</a:t>
            </a:r>
            <a:r>
              <a:rPr lang="en-US" dirty="0"/>
              <a:t> </a:t>
            </a:r>
            <a:r>
              <a:rPr lang="en-US" dirty="0" err="1"/>
              <a:t>keyfiyyətdə</a:t>
            </a:r>
            <a:r>
              <a:rPr lang="en-US" dirty="0"/>
              <a:t> </a:t>
            </a:r>
            <a:r>
              <a:rPr lang="en-US" dirty="0" err="1"/>
              <a:t>dataya</a:t>
            </a:r>
            <a:r>
              <a:rPr lang="en-US" dirty="0"/>
              <a:t> sahib </a:t>
            </a:r>
            <a:r>
              <a:rPr lang="en-US" dirty="0" err="1"/>
              <a:t>olmaq</a:t>
            </a:r>
            <a:r>
              <a:rPr lang="en-US" dirty="0"/>
              <a:t> </a:t>
            </a:r>
            <a:r>
              <a:rPr lang="en-US" dirty="0" err="1"/>
              <a:t>lazımdır</a:t>
            </a:r>
            <a:r>
              <a:rPr lang="en-US" dirty="0"/>
              <a:t>”. </a:t>
            </a:r>
            <a:r>
              <a:rPr lang="en-US" dirty="0" err="1"/>
              <a:t>Burada</a:t>
            </a:r>
            <a:r>
              <a:rPr lang="en-US" dirty="0"/>
              <a:t> </a:t>
            </a:r>
            <a:r>
              <a:rPr lang="en-US" dirty="0" err="1"/>
              <a:t>miqdardan</a:t>
            </a:r>
            <a:r>
              <a:rPr lang="en-US" dirty="0"/>
              <a:t> </a:t>
            </a:r>
            <a:r>
              <a:rPr lang="en-US" dirty="0" err="1"/>
              <a:t>məqsəd</a:t>
            </a:r>
            <a:r>
              <a:rPr lang="en-US" dirty="0"/>
              <a:t> </a:t>
            </a:r>
            <a:r>
              <a:rPr lang="en-US" dirty="0" err="1"/>
              <a:t>çeşid</a:t>
            </a:r>
            <a:r>
              <a:rPr lang="en-US" dirty="0"/>
              <a:t> </a:t>
            </a:r>
            <a:r>
              <a:rPr lang="en-US" dirty="0" err="1"/>
              <a:t>və</a:t>
            </a:r>
            <a:r>
              <a:rPr lang="en-US" dirty="0"/>
              <a:t> </a:t>
            </a:r>
            <a:r>
              <a:rPr lang="en-US" dirty="0" err="1"/>
              <a:t>saydır</a:t>
            </a:r>
            <a:r>
              <a:rPr lang="en-US" dirty="0"/>
              <a:t>. </a:t>
            </a:r>
            <a:r>
              <a:rPr lang="en-US" dirty="0" err="1"/>
              <a:t>Niyə</a:t>
            </a:r>
            <a:r>
              <a:rPr lang="en-US" dirty="0"/>
              <a:t> </a:t>
            </a:r>
            <a:r>
              <a:rPr lang="en-US" dirty="0" err="1"/>
              <a:t>buqədər</a:t>
            </a:r>
            <a:r>
              <a:rPr lang="en-US" dirty="0"/>
              <a:t> </a:t>
            </a:r>
            <a:r>
              <a:rPr lang="en-US" dirty="0" err="1"/>
              <a:t>çeşidli</a:t>
            </a:r>
            <a:r>
              <a:rPr lang="en-US" dirty="0"/>
              <a:t> </a:t>
            </a:r>
            <a:r>
              <a:rPr lang="en-US" dirty="0" err="1"/>
              <a:t>və</a:t>
            </a:r>
            <a:r>
              <a:rPr lang="en-US" dirty="0"/>
              <a:t> </a:t>
            </a:r>
            <a:r>
              <a:rPr lang="en-US" dirty="0" err="1"/>
              <a:t>böyük</a:t>
            </a:r>
            <a:r>
              <a:rPr lang="en-US" dirty="0"/>
              <a:t> </a:t>
            </a:r>
            <a:r>
              <a:rPr lang="en-US" dirty="0" err="1"/>
              <a:t>dataya</a:t>
            </a:r>
            <a:r>
              <a:rPr lang="en-US" dirty="0"/>
              <a:t> </a:t>
            </a:r>
            <a:r>
              <a:rPr lang="en-US" dirty="0" err="1"/>
              <a:t>ehtiyac</a:t>
            </a:r>
            <a:r>
              <a:rPr lang="en-US" dirty="0"/>
              <a:t> var? </a:t>
            </a:r>
          </a:p>
          <a:p>
            <a:r>
              <a:rPr lang="en-US" dirty="0" err="1"/>
              <a:t>Məsələn</a:t>
            </a:r>
            <a:r>
              <a:rPr lang="en-US" dirty="0"/>
              <a:t>, </a:t>
            </a:r>
            <a:r>
              <a:rPr lang="en-US" dirty="0" err="1"/>
              <a:t>bir</a:t>
            </a:r>
            <a:r>
              <a:rPr lang="en-US" dirty="0"/>
              <a:t> 2 </a:t>
            </a:r>
            <a:r>
              <a:rPr lang="en-US" dirty="0" err="1"/>
              <a:t>yaşlı</a:t>
            </a:r>
            <a:r>
              <a:rPr lang="en-US" dirty="0"/>
              <a:t> </a:t>
            </a:r>
            <a:r>
              <a:rPr lang="en-US" dirty="0" err="1"/>
              <a:t>bir</a:t>
            </a:r>
            <a:r>
              <a:rPr lang="en-US" dirty="0"/>
              <a:t> </a:t>
            </a:r>
            <a:r>
              <a:rPr lang="en-US" dirty="0" err="1"/>
              <a:t>uşaq</a:t>
            </a:r>
            <a:r>
              <a:rPr lang="en-US" dirty="0"/>
              <a:t> var. </a:t>
            </a:r>
            <a:r>
              <a:rPr lang="en-US" dirty="0" err="1"/>
              <a:t>Qarşısında</a:t>
            </a:r>
            <a:r>
              <a:rPr lang="en-US" dirty="0"/>
              <a:t> 1 kitab, </a:t>
            </a:r>
            <a:r>
              <a:rPr lang="en-US" dirty="0" err="1"/>
              <a:t>oyuncaq</a:t>
            </a:r>
            <a:r>
              <a:rPr lang="en-US" dirty="0"/>
              <a:t> </a:t>
            </a:r>
            <a:r>
              <a:rPr lang="en-US" dirty="0" err="1"/>
              <a:t>minik</a:t>
            </a:r>
            <a:r>
              <a:rPr lang="en-US" dirty="0"/>
              <a:t> </a:t>
            </a:r>
            <a:r>
              <a:rPr lang="en-US" dirty="0" err="1"/>
              <a:t>maşını</a:t>
            </a:r>
            <a:r>
              <a:rPr lang="en-US" dirty="0"/>
              <a:t> var. Biz o </a:t>
            </a:r>
            <a:r>
              <a:rPr lang="en-US" dirty="0" err="1"/>
              <a:t>uşağa</a:t>
            </a:r>
            <a:r>
              <a:rPr lang="en-US" dirty="0"/>
              <a:t> 2sini </a:t>
            </a:r>
            <a:r>
              <a:rPr lang="en-US" dirty="0" err="1"/>
              <a:t>də</a:t>
            </a:r>
            <a:r>
              <a:rPr lang="en-US" dirty="0"/>
              <a:t> </a:t>
            </a:r>
            <a:r>
              <a:rPr lang="en-US" dirty="0" err="1"/>
              <a:t>öyrədirik</a:t>
            </a:r>
            <a:r>
              <a:rPr lang="en-US" dirty="0"/>
              <a:t>. Kitab </a:t>
            </a:r>
            <a:r>
              <a:rPr lang="en-US" dirty="0" err="1"/>
              <a:t>vərəqlərdən</a:t>
            </a:r>
            <a:r>
              <a:rPr lang="en-US" dirty="0"/>
              <a:t> </a:t>
            </a:r>
            <a:r>
              <a:rPr lang="en-US" dirty="0" err="1"/>
              <a:t>ibarət</a:t>
            </a:r>
            <a:r>
              <a:rPr lang="en-US" dirty="0"/>
              <a:t> </a:t>
            </a:r>
            <a:r>
              <a:rPr lang="en-US" dirty="0" err="1"/>
              <a:t>olur</a:t>
            </a:r>
            <a:r>
              <a:rPr lang="en-US" dirty="0"/>
              <a:t>, </a:t>
            </a:r>
            <a:r>
              <a:rPr lang="en-US" dirty="0" err="1"/>
              <a:t>içində</a:t>
            </a:r>
            <a:r>
              <a:rPr lang="en-US" dirty="0"/>
              <a:t> </a:t>
            </a:r>
            <a:r>
              <a:rPr lang="en-US" dirty="0" err="1"/>
              <a:t>şəkillər</a:t>
            </a:r>
            <a:r>
              <a:rPr lang="en-US" dirty="0"/>
              <a:t> </a:t>
            </a:r>
            <a:r>
              <a:rPr lang="en-US" dirty="0" err="1"/>
              <a:t>olur</a:t>
            </a:r>
            <a:r>
              <a:rPr lang="en-US" dirty="0"/>
              <a:t> </a:t>
            </a:r>
            <a:r>
              <a:rPr lang="en-US" dirty="0" err="1"/>
              <a:t>və</a:t>
            </a:r>
            <a:r>
              <a:rPr lang="en-US" dirty="0"/>
              <a:t> </a:t>
            </a:r>
            <a:r>
              <a:rPr lang="en-US" dirty="0" err="1"/>
              <a:t>forması</a:t>
            </a:r>
            <a:r>
              <a:rPr lang="en-US" dirty="0"/>
              <a:t> 4bucağlı </a:t>
            </a:r>
            <a:r>
              <a:rPr lang="en-US" dirty="0" err="1"/>
              <a:t>olur</a:t>
            </a:r>
            <a:r>
              <a:rPr lang="en-US" dirty="0"/>
              <a:t> </a:t>
            </a:r>
            <a:r>
              <a:rPr lang="en-US" dirty="0" err="1"/>
              <a:t>və</a:t>
            </a:r>
            <a:r>
              <a:rPr lang="en-US" dirty="0"/>
              <a:t> s. </a:t>
            </a:r>
            <a:r>
              <a:rPr lang="en-US" dirty="0" err="1"/>
              <a:t>Maşın</a:t>
            </a:r>
            <a:r>
              <a:rPr lang="en-US" dirty="0"/>
              <a:t> </a:t>
            </a:r>
            <a:r>
              <a:rPr lang="en-US" dirty="0" err="1"/>
              <a:t>yolda</a:t>
            </a:r>
            <a:r>
              <a:rPr lang="en-US" dirty="0"/>
              <a:t> </a:t>
            </a:r>
            <a:r>
              <a:rPr lang="en-US" dirty="0" err="1"/>
              <a:t>gedir</a:t>
            </a:r>
            <a:r>
              <a:rPr lang="en-US" dirty="0"/>
              <a:t>, </a:t>
            </a:r>
            <a:r>
              <a:rPr lang="en-US" dirty="0" err="1"/>
              <a:t>təkərləri</a:t>
            </a:r>
            <a:r>
              <a:rPr lang="en-US" dirty="0"/>
              <a:t> var </a:t>
            </a:r>
            <a:r>
              <a:rPr lang="en-US" dirty="0" err="1"/>
              <a:t>və</a:t>
            </a:r>
            <a:r>
              <a:rPr lang="en-US" dirty="0"/>
              <a:t> s. </a:t>
            </a:r>
            <a:r>
              <a:rPr lang="en-US" dirty="0" err="1"/>
              <a:t>Yəni</a:t>
            </a:r>
            <a:r>
              <a:rPr lang="en-US" dirty="0"/>
              <a:t> </a:t>
            </a:r>
            <a:r>
              <a:rPr lang="en-US" dirty="0" err="1"/>
              <a:t>uşaq</a:t>
            </a:r>
            <a:r>
              <a:rPr lang="en-US" dirty="0"/>
              <a:t> </a:t>
            </a:r>
            <a:r>
              <a:rPr lang="en-US" dirty="0" err="1"/>
              <a:t>bunları</a:t>
            </a:r>
            <a:r>
              <a:rPr lang="en-US" dirty="0"/>
              <a:t> </a:t>
            </a:r>
            <a:r>
              <a:rPr lang="en-US" dirty="0" err="1"/>
              <a:t>göz</a:t>
            </a:r>
            <a:r>
              <a:rPr lang="en-US" dirty="0"/>
              <a:t> </a:t>
            </a:r>
            <a:r>
              <a:rPr lang="en-US" dirty="0" err="1"/>
              <a:t>yaddaşıyla</a:t>
            </a:r>
            <a:r>
              <a:rPr lang="en-US" dirty="0"/>
              <a:t> yadda </a:t>
            </a:r>
            <a:r>
              <a:rPr lang="en-US" dirty="0" err="1"/>
              <a:t>saxlayır</a:t>
            </a:r>
            <a:r>
              <a:rPr lang="en-US" dirty="0"/>
              <a:t>. </a:t>
            </a:r>
            <a:endParaRPr lang="en-AZ" dirty="0"/>
          </a:p>
        </p:txBody>
      </p:sp>
      <p:sp>
        <p:nvSpPr>
          <p:cNvPr id="4" name="Slide Number Placeholder 3"/>
          <p:cNvSpPr>
            <a:spLocks noGrp="1"/>
          </p:cNvSpPr>
          <p:nvPr>
            <p:ph type="sldNum" sz="quarter" idx="5"/>
          </p:nvPr>
        </p:nvSpPr>
        <p:spPr/>
        <p:txBody>
          <a:bodyPr/>
          <a:lstStyle/>
          <a:p>
            <a:fld id="{890D3F70-8503-6143-BA8E-95DCEDBAD524}" type="slidenum">
              <a:rPr lang="en-AZ" smtClean="0"/>
              <a:t>9</a:t>
            </a:fld>
            <a:endParaRPr lang="en-AZ"/>
          </a:p>
        </p:txBody>
      </p:sp>
    </p:spTree>
    <p:extLst>
      <p:ext uri="{BB962C8B-B14F-4D97-AF65-F5344CB8AC3E}">
        <p14:creationId xmlns:p14="http://schemas.microsoft.com/office/powerpoint/2010/main" val="72291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1DA3-B300-F03E-A31E-678E4C03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Z"/>
          </a:p>
        </p:txBody>
      </p:sp>
      <p:sp>
        <p:nvSpPr>
          <p:cNvPr id="3" name="Subtitle 2">
            <a:extLst>
              <a:ext uri="{FF2B5EF4-FFF2-40B4-BE49-F238E27FC236}">
                <a16:creationId xmlns:a16="http://schemas.microsoft.com/office/drawing/2014/main" id="{789B5FCF-8CE9-E3C3-ABC7-20771CE430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Z"/>
          </a:p>
        </p:txBody>
      </p:sp>
      <p:sp>
        <p:nvSpPr>
          <p:cNvPr id="4" name="Date Placeholder 3">
            <a:extLst>
              <a:ext uri="{FF2B5EF4-FFF2-40B4-BE49-F238E27FC236}">
                <a16:creationId xmlns:a16="http://schemas.microsoft.com/office/drawing/2014/main" id="{96508B44-DF5C-A2D1-4E19-BAE250AD6912}"/>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5" name="Footer Placeholder 4">
            <a:extLst>
              <a:ext uri="{FF2B5EF4-FFF2-40B4-BE49-F238E27FC236}">
                <a16:creationId xmlns:a16="http://schemas.microsoft.com/office/drawing/2014/main" id="{C0E80750-4329-7300-D8F4-0FA0EB8F4682}"/>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F2B7456E-7D4B-D65B-1EA1-B6F994CB9CDD}"/>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501654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29A0-1C36-79FD-FDFC-455D031CE369}"/>
              </a:ext>
            </a:extLst>
          </p:cNvPr>
          <p:cNvSpPr>
            <a:spLocks noGrp="1"/>
          </p:cNvSpPr>
          <p:nvPr>
            <p:ph type="title"/>
          </p:nvPr>
        </p:nvSpPr>
        <p:spPr/>
        <p:txBody>
          <a:bodyPr/>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634866CB-0831-283B-50B1-8057A35737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434F748A-DC91-11AF-DB0B-CF414EA5B25F}"/>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5" name="Footer Placeholder 4">
            <a:extLst>
              <a:ext uri="{FF2B5EF4-FFF2-40B4-BE49-F238E27FC236}">
                <a16:creationId xmlns:a16="http://schemas.microsoft.com/office/drawing/2014/main" id="{1822F369-C669-9F22-8F3D-FF5184E508B8}"/>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0E1DB4B1-D922-96D1-838E-EB40328971CD}"/>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2804775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2B0683-DF3B-7AE2-E36F-E0879924F9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5C2E4D8B-CD1A-18CE-BF00-7D7D55651D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8A59F234-4176-906D-CF87-A11A9B218BAD}"/>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5" name="Footer Placeholder 4">
            <a:extLst>
              <a:ext uri="{FF2B5EF4-FFF2-40B4-BE49-F238E27FC236}">
                <a16:creationId xmlns:a16="http://schemas.microsoft.com/office/drawing/2014/main" id="{E10ECA79-51A6-B7AE-3ED6-12C9A42763AE}"/>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4361B14E-D774-1E7B-BEC3-08B6A08C0C4F}"/>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1223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81231-80EB-04DF-BA07-1190122E6D09}"/>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49202673-9763-6622-3F11-2DAC183677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7A692DB2-523B-8731-1E0D-9DCEADA42600}"/>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5" name="Footer Placeholder 4">
            <a:extLst>
              <a:ext uri="{FF2B5EF4-FFF2-40B4-BE49-F238E27FC236}">
                <a16:creationId xmlns:a16="http://schemas.microsoft.com/office/drawing/2014/main" id="{A0BB169D-D3AA-118F-5243-01BE50FC18E8}"/>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ACC850EE-B0AF-3FA8-BD81-9782A9F20661}"/>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1844173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16-10A4-F41C-F00D-3AA8D80D4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Z"/>
          </a:p>
        </p:txBody>
      </p:sp>
      <p:sp>
        <p:nvSpPr>
          <p:cNvPr id="3" name="Text Placeholder 2">
            <a:extLst>
              <a:ext uri="{FF2B5EF4-FFF2-40B4-BE49-F238E27FC236}">
                <a16:creationId xmlns:a16="http://schemas.microsoft.com/office/drawing/2014/main" id="{8231F342-1232-A5A8-ED65-7B831EB08C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C797D3-F715-8E8C-030B-61E7F071F00F}"/>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5" name="Footer Placeholder 4">
            <a:extLst>
              <a:ext uri="{FF2B5EF4-FFF2-40B4-BE49-F238E27FC236}">
                <a16:creationId xmlns:a16="http://schemas.microsoft.com/office/drawing/2014/main" id="{8F2F9DB9-7698-786D-1AC6-89A331D4E274}"/>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21AEC09B-715F-00D9-83DF-44BBE05CC138}"/>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2703209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79CD-374E-FA52-02CA-BA73AF6A4067}"/>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B21FB6F9-CB77-622D-328E-61724ADF05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Content Placeholder 3">
            <a:extLst>
              <a:ext uri="{FF2B5EF4-FFF2-40B4-BE49-F238E27FC236}">
                <a16:creationId xmlns:a16="http://schemas.microsoft.com/office/drawing/2014/main" id="{5519EF55-5441-CE0D-B92F-CF5F4D09BE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Date Placeholder 4">
            <a:extLst>
              <a:ext uri="{FF2B5EF4-FFF2-40B4-BE49-F238E27FC236}">
                <a16:creationId xmlns:a16="http://schemas.microsoft.com/office/drawing/2014/main" id="{036F9AFA-4777-43A1-4735-F3D827E284F5}"/>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6" name="Footer Placeholder 5">
            <a:extLst>
              <a:ext uri="{FF2B5EF4-FFF2-40B4-BE49-F238E27FC236}">
                <a16:creationId xmlns:a16="http://schemas.microsoft.com/office/drawing/2014/main" id="{2F83D542-644A-08E4-8EC0-31C564984B3B}"/>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7DFC6A27-9A77-4F09-8ACC-AFF8A0E4CBBC}"/>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3181820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334B-5ACC-3985-C792-30C2CF6E3BF6}"/>
              </a:ext>
            </a:extLst>
          </p:cNvPr>
          <p:cNvSpPr>
            <a:spLocks noGrp="1"/>
          </p:cNvSpPr>
          <p:nvPr>
            <p:ph type="title"/>
          </p:nvPr>
        </p:nvSpPr>
        <p:spPr>
          <a:xfrm>
            <a:off x="839788" y="365125"/>
            <a:ext cx="10515600" cy="1325563"/>
          </a:xfrm>
        </p:spPr>
        <p:txBody>
          <a:bodyPr/>
          <a:lstStyle/>
          <a:p>
            <a:r>
              <a:rPr lang="en-US"/>
              <a:t>Click to edit Master title style</a:t>
            </a:r>
            <a:endParaRPr lang="en-AZ"/>
          </a:p>
        </p:txBody>
      </p:sp>
      <p:sp>
        <p:nvSpPr>
          <p:cNvPr id="3" name="Text Placeholder 2">
            <a:extLst>
              <a:ext uri="{FF2B5EF4-FFF2-40B4-BE49-F238E27FC236}">
                <a16:creationId xmlns:a16="http://schemas.microsoft.com/office/drawing/2014/main" id="{147C593B-17ED-2121-2B23-E9573C890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809ACE-1A6A-1973-8683-F9601F3B67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Text Placeholder 4">
            <a:extLst>
              <a:ext uri="{FF2B5EF4-FFF2-40B4-BE49-F238E27FC236}">
                <a16:creationId xmlns:a16="http://schemas.microsoft.com/office/drawing/2014/main" id="{D800AC4B-2409-7367-744E-0E5C4B3272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C95E14-1131-5FD7-A8E7-BC17EDD083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7" name="Date Placeholder 6">
            <a:extLst>
              <a:ext uri="{FF2B5EF4-FFF2-40B4-BE49-F238E27FC236}">
                <a16:creationId xmlns:a16="http://schemas.microsoft.com/office/drawing/2014/main" id="{7A2CEF29-5AF0-3DE5-8A62-C092A6364183}"/>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8" name="Footer Placeholder 7">
            <a:extLst>
              <a:ext uri="{FF2B5EF4-FFF2-40B4-BE49-F238E27FC236}">
                <a16:creationId xmlns:a16="http://schemas.microsoft.com/office/drawing/2014/main" id="{9BFE8D96-3F31-1E55-0482-7CF29AE842B8}"/>
              </a:ext>
            </a:extLst>
          </p:cNvPr>
          <p:cNvSpPr>
            <a:spLocks noGrp="1"/>
          </p:cNvSpPr>
          <p:nvPr>
            <p:ph type="ftr" sz="quarter" idx="11"/>
          </p:nvPr>
        </p:nvSpPr>
        <p:spPr/>
        <p:txBody>
          <a:bodyPr/>
          <a:lstStyle/>
          <a:p>
            <a:endParaRPr lang="en-AZ"/>
          </a:p>
        </p:txBody>
      </p:sp>
      <p:sp>
        <p:nvSpPr>
          <p:cNvPr id="9" name="Slide Number Placeholder 8">
            <a:extLst>
              <a:ext uri="{FF2B5EF4-FFF2-40B4-BE49-F238E27FC236}">
                <a16:creationId xmlns:a16="http://schemas.microsoft.com/office/drawing/2014/main" id="{C2EE97C5-893F-1104-3FE1-73BFA83B038E}"/>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1490890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378B-0CE3-2177-5EC6-010EA9BF5B06}"/>
              </a:ext>
            </a:extLst>
          </p:cNvPr>
          <p:cNvSpPr>
            <a:spLocks noGrp="1"/>
          </p:cNvSpPr>
          <p:nvPr>
            <p:ph type="title"/>
          </p:nvPr>
        </p:nvSpPr>
        <p:spPr/>
        <p:txBody>
          <a:bodyPr/>
          <a:lstStyle/>
          <a:p>
            <a:r>
              <a:rPr lang="en-US"/>
              <a:t>Click to edit Master title style</a:t>
            </a:r>
            <a:endParaRPr lang="en-AZ"/>
          </a:p>
        </p:txBody>
      </p:sp>
      <p:sp>
        <p:nvSpPr>
          <p:cNvPr id="3" name="Date Placeholder 2">
            <a:extLst>
              <a:ext uri="{FF2B5EF4-FFF2-40B4-BE49-F238E27FC236}">
                <a16:creationId xmlns:a16="http://schemas.microsoft.com/office/drawing/2014/main" id="{E7AD6A35-54D9-2820-4E8C-F6970A7B6FC1}"/>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4" name="Footer Placeholder 3">
            <a:extLst>
              <a:ext uri="{FF2B5EF4-FFF2-40B4-BE49-F238E27FC236}">
                <a16:creationId xmlns:a16="http://schemas.microsoft.com/office/drawing/2014/main" id="{C0FCBEC8-AA9D-7F4A-CE84-6E67708DFF18}"/>
              </a:ext>
            </a:extLst>
          </p:cNvPr>
          <p:cNvSpPr>
            <a:spLocks noGrp="1"/>
          </p:cNvSpPr>
          <p:nvPr>
            <p:ph type="ftr" sz="quarter" idx="11"/>
          </p:nvPr>
        </p:nvSpPr>
        <p:spPr/>
        <p:txBody>
          <a:bodyPr/>
          <a:lstStyle/>
          <a:p>
            <a:endParaRPr lang="en-AZ"/>
          </a:p>
        </p:txBody>
      </p:sp>
      <p:sp>
        <p:nvSpPr>
          <p:cNvPr id="5" name="Slide Number Placeholder 4">
            <a:extLst>
              <a:ext uri="{FF2B5EF4-FFF2-40B4-BE49-F238E27FC236}">
                <a16:creationId xmlns:a16="http://schemas.microsoft.com/office/drawing/2014/main" id="{97A9FE1B-BF74-5973-D522-C5D42DD4CC1A}"/>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3472980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FEFFD2-E6B0-1561-066D-D4AC378F9308}"/>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3" name="Footer Placeholder 2">
            <a:extLst>
              <a:ext uri="{FF2B5EF4-FFF2-40B4-BE49-F238E27FC236}">
                <a16:creationId xmlns:a16="http://schemas.microsoft.com/office/drawing/2014/main" id="{5CF1B3E5-6EC9-B087-B447-83ED6B603D8D}"/>
              </a:ext>
            </a:extLst>
          </p:cNvPr>
          <p:cNvSpPr>
            <a:spLocks noGrp="1"/>
          </p:cNvSpPr>
          <p:nvPr>
            <p:ph type="ftr" sz="quarter" idx="11"/>
          </p:nvPr>
        </p:nvSpPr>
        <p:spPr/>
        <p:txBody>
          <a:bodyPr/>
          <a:lstStyle/>
          <a:p>
            <a:endParaRPr lang="en-AZ"/>
          </a:p>
        </p:txBody>
      </p:sp>
      <p:sp>
        <p:nvSpPr>
          <p:cNvPr id="4" name="Slide Number Placeholder 3">
            <a:extLst>
              <a:ext uri="{FF2B5EF4-FFF2-40B4-BE49-F238E27FC236}">
                <a16:creationId xmlns:a16="http://schemas.microsoft.com/office/drawing/2014/main" id="{90FC9010-67D7-5C40-F272-8D409CBD719E}"/>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104228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D4F4-5924-2B10-9A8F-C5410F615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Content Placeholder 2">
            <a:extLst>
              <a:ext uri="{FF2B5EF4-FFF2-40B4-BE49-F238E27FC236}">
                <a16:creationId xmlns:a16="http://schemas.microsoft.com/office/drawing/2014/main" id="{49E976A8-635E-31E2-18D0-B446491B1A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Text Placeholder 3">
            <a:extLst>
              <a:ext uri="{FF2B5EF4-FFF2-40B4-BE49-F238E27FC236}">
                <a16:creationId xmlns:a16="http://schemas.microsoft.com/office/drawing/2014/main" id="{D33D5233-9C03-1D1D-D087-E33D223B3D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FB3ED3-C632-9400-AA32-D1215D6B26D4}"/>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6" name="Footer Placeholder 5">
            <a:extLst>
              <a:ext uri="{FF2B5EF4-FFF2-40B4-BE49-F238E27FC236}">
                <a16:creationId xmlns:a16="http://schemas.microsoft.com/office/drawing/2014/main" id="{FEFE7E19-05C5-C2EB-1776-5F758D70A535}"/>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03D67925-CD88-27CC-2FB8-FBAA58D1D862}"/>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2574902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2F37-ECB8-27EF-4FFC-78C645FF4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Picture Placeholder 2">
            <a:extLst>
              <a:ext uri="{FF2B5EF4-FFF2-40B4-BE49-F238E27FC236}">
                <a16:creationId xmlns:a16="http://schemas.microsoft.com/office/drawing/2014/main" id="{F89787DA-6AFE-27BC-25F4-44C9A15458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Z"/>
          </a:p>
        </p:txBody>
      </p:sp>
      <p:sp>
        <p:nvSpPr>
          <p:cNvPr id="4" name="Text Placeholder 3">
            <a:extLst>
              <a:ext uri="{FF2B5EF4-FFF2-40B4-BE49-F238E27FC236}">
                <a16:creationId xmlns:a16="http://schemas.microsoft.com/office/drawing/2014/main" id="{80B06558-3FDE-4EB8-0730-0F7126EE3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9323D-CF42-823B-ED6F-4B6559D0C978}"/>
              </a:ext>
            </a:extLst>
          </p:cNvPr>
          <p:cNvSpPr>
            <a:spLocks noGrp="1"/>
          </p:cNvSpPr>
          <p:nvPr>
            <p:ph type="dt" sz="half" idx="10"/>
          </p:nvPr>
        </p:nvSpPr>
        <p:spPr/>
        <p:txBody>
          <a:bodyPr/>
          <a:lstStyle/>
          <a:p>
            <a:fld id="{664F4CA9-CA00-D44E-B530-FA2BA305599E}" type="datetimeFigureOut">
              <a:rPr lang="en-AZ" smtClean="0"/>
              <a:t>05.07.22</a:t>
            </a:fld>
            <a:endParaRPr lang="en-AZ"/>
          </a:p>
        </p:txBody>
      </p:sp>
      <p:sp>
        <p:nvSpPr>
          <p:cNvPr id="6" name="Footer Placeholder 5">
            <a:extLst>
              <a:ext uri="{FF2B5EF4-FFF2-40B4-BE49-F238E27FC236}">
                <a16:creationId xmlns:a16="http://schemas.microsoft.com/office/drawing/2014/main" id="{488923E3-62AB-451F-1C28-004AC8A877A6}"/>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18D33430-DCCF-4B55-E620-DBC0D080FF16}"/>
              </a:ext>
            </a:extLst>
          </p:cNvPr>
          <p:cNvSpPr>
            <a:spLocks noGrp="1"/>
          </p:cNvSpPr>
          <p:nvPr>
            <p:ph type="sldNum" sz="quarter" idx="12"/>
          </p:nvPr>
        </p:nvSpPr>
        <p:spPr/>
        <p:txBody>
          <a:bodyPr/>
          <a:lstStyle/>
          <a:p>
            <a:fld id="{3235401E-F321-754D-BF27-E40B0D6A2CE1}" type="slidenum">
              <a:rPr lang="en-AZ" smtClean="0"/>
              <a:t>‹#›</a:t>
            </a:fld>
            <a:endParaRPr lang="en-AZ"/>
          </a:p>
        </p:txBody>
      </p:sp>
    </p:spTree>
    <p:extLst>
      <p:ext uri="{BB962C8B-B14F-4D97-AF65-F5344CB8AC3E}">
        <p14:creationId xmlns:p14="http://schemas.microsoft.com/office/powerpoint/2010/main" val="3377403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04D442-A264-3EB6-6651-CAD5959875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Z"/>
          </a:p>
        </p:txBody>
      </p:sp>
      <p:sp>
        <p:nvSpPr>
          <p:cNvPr id="3" name="Text Placeholder 2">
            <a:extLst>
              <a:ext uri="{FF2B5EF4-FFF2-40B4-BE49-F238E27FC236}">
                <a16:creationId xmlns:a16="http://schemas.microsoft.com/office/drawing/2014/main" id="{D5AF9FE0-4000-0DA4-5AC3-069E7CA403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689AD596-5036-40AE-78D2-DA40E57378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F4CA9-CA00-D44E-B530-FA2BA305599E}" type="datetimeFigureOut">
              <a:rPr lang="en-AZ" smtClean="0"/>
              <a:t>05.07.22</a:t>
            </a:fld>
            <a:endParaRPr lang="en-AZ"/>
          </a:p>
        </p:txBody>
      </p:sp>
      <p:sp>
        <p:nvSpPr>
          <p:cNvPr id="5" name="Footer Placeholder 4">
            <a:extLst>
              <a:ext uri="{FF2B5EF4-FFF2-40B4-BE49-F238E27FC236}">
                <a16:creationId xmlns:a16="http://schemas.microsoft.com/office/drawing/2014/main" id="{DBB5D509-265D-667E-C0BA-C92ABD4DB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Z"/>
          </a:p>
        </p:txBody>
      </p:sp>
      <p:sp>
        <p:nvSpPr>
          <p:cNvPr id="6" name="Slide Number Placeholder 5">
            <a:extLst>
              <a:ext uri="{FF2B5EF4-FFF2-40B4-BE49-F238E27FC236}">
                <a16:creationId xmlns:a16="http://schemas.microsoft.com/office/drawing/2014/main" id="{FC55B766-F94C-70E5-939B-7F2643CD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35401E-F321-754D-BF27-E40B0D6A2CE1}" type="slidenum">
              <a:rPr lang="en-AZ" smtClean="0"/>
              <a:t>‹#›</a:t>
            </a:fld>
            <a:endParaRPr lang="en-AZ"/>
          </a:p>
        </p:txBody>
      </p:sp>
    </p:spTree>
    <p:extLst>
      <p:ext uri="{BB962C8B-B14F-4D97-AF65-F5344CB8AC3E}">
        <p14:creationId xmlns:p14="http://schemas.microsoft.com/office/powerpoint/2010/main" val="2107774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0.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jpe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D18E80-3DAD-F6FF-B0E6-9EE3DF8790BC}"/>
              </a:ext>
            </a:extLst>
          </p:cNvPr>
          <p:cNvSpPr txBox="1">
            <a:spLocks/>
          </p:cNvSpPr>
          <p:nvPr/>
        </p:nvSpPr>
        <p:spPr>
          <a:xfrm>
            <a:off x="0" y="0"/>
            <a:ext cx="12192000" cy="6858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Z" b="1" dirty="0"/>
              <a:t>Data Science </a:t>
            </a:r>
            <a:br>
              <a:rPr lang="en-AZ" b="1" dirty="0"/>
            </a:br>
            <a:r>
              <a:rPr lang="en-AZ" b="1" dirty="0"/>
              <a:t>və </a:t>
            </a:r>
            <a:br>
              <a:rPr lang="en-AZ" b="1" dirty="0"/>
            </a:br>
            <a:r>
              <a:rPr lang="en-AZ" b="1" dirty="0"/>
              <a:t>Machine Learning</a:t>
            </a:r>
          </a:p>
        </p:txBody>
      </p:sp>
      <p:pic>
        <p:nvPicPr>
          <p:cNvPr id="8" name="Picture 7">
            <a:extLst>
              <a:ext uri="{FF2B5EF4-FFF2-40B4-BE49-F238E27FC236}">
                <a16:creationId xmlns:a16="http://schemas.microsoft.com/office/drawing/2014/main" id="{E0CF6F86-412E-CC36-6EF8-27C56D49FC9B}"/>
              </a:ext>
            </a:extLst>
          </p:cNvPr>
          <p:cNvPicPr>
            <a:picLocks noChangeAspect="1"/>
          </p:cNvPicPr>
          <p:nvPr/>
        </p:nvPicPr>
        <p:blipFill rotWithShape="1">
          <a:blip r:embed="rId3"/>
          <a:srcRect l="5026" r="4927"/>
          <a:stretch/>
        </p:blipFill>
        <p:spPr>
          <a:xfrm>
            <a:off x="8353167" y="4090084"/>
            <a:ext cx="3738607" cy="2670433"/>
          </a:xfrm>
          <a:prstGeom prst="rect">
            <a:avLst/>
          </a:prstGeom>
        </p:spPr>
      </p:pic>
      <p:pic>
        <p:nvPicPr>
          <p:cNvPr id="10" name="Picture 9">
            <a:extLst>
              <a:ext uri="{FF2B5EF4-FFF2-40B4-BE49-F238E27FC236}">
                <a16:creationId xmlns:a16="http://schemas.microsoft.com/office/drawing/2014/main" id="{2C1FA796-BE5B-D697-FCDD-12A049C4CC97}"/>
              </a:ext>
            </a:extLst>
          </p:cNvPr>
          <p:cNvPicPr>
            <a:picLocks noChangeAspect="1"/>
          </p:cNvPicPr>
          <p:nvPr/>
        </p:nvPicPr>
        <p:blipFill>
          <a:blip r:embed="rId4"/>
          <a:stretch>
            <a:fillRect/>
          </a:stretch>
        </p:blipFill>
        <p:spPr>
          <a:xfrm>
            <a:off x="100226" y="4090084"/>
            <a:ext cx="3738607" cy="2670433"/>
          </a:xfrm>
          <a:prstGeom prst="rect">
            <a:avLst/>
          </a:prstGeom>
        </p:spPr>
      </p:pic>
      <p:pic>
        <p:nvPicPr>
          <p:cNvPr id="11" name="Picture 10">
            <a:extLst>
              <a:ext uri="{FF2B5EF4-FFF2-40B4-BE49-F238E27FC236}">
                <a16:creationId xmlns:a16="http://schemas.microsoft.com/office/drawing/2014/main" id="{18596B5D-00C7-CDE7-F036-760BCF4B3694}"/>
              </a:ext>
            </a:extLst>
          </p:cNvPr>
          <p:cNvPicPr>
            <a:picLocks noChangeAspect="1"/>
          </p:cNvPicPr>
          <p:nvPr/>
        </p:nvPicPr>
        <p:blipFill rotWithShape="1">
          <a:blip r:embed="rId5"/>
          <a:srcRect l="-24" r="293"/>
          <a:stretch/>
        </p:blipFill>
        <p:spPr>
          <a:xfrm>
            <a:off x="3492500" y="97483"/>
            <a:ext cx="5206999" cy="2243421"/>
          </a:xfrm>
          <a:prstGeom prst="rect">
            <a:avLst/>
          </a:prstGeom>
        </p:spPr>
      </p:pic>
    </p:spTree>
    <p:extLst>
      <p:ext uri="{BB962C8B-B14F-4D97-AF65-F5344CB8AC3E}">
        <p14:creationId xmlns:p14="http://schemas.microsoft.com/office/powerpoint/2010/main" val="2015871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16865D3-34DB-96A1-463F-7BE46DD234B7}"/>
              </a:ext>
            </a:extLst>
          </p:cNvPr>
          <p:cNvCxnSpPr>
            <a:cxnSpLocks/>
          </p:cNvCxnSpPr>
          <p:nvPr/>
        </p:nvCxnSpPr>
        <p:spPr>
          <a:xfrm>
            <a:off x="6096000" y="1629103"/>
            <a:ext cx="0" cy="4698125"/>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80A19BA-ADF6-8338-D39E-BBE2313471A9}"/>
              </a:ext>
            </a:extLst>
          </p:cNvPr>
          <p:cNvCxnSpPr>
            <a:cxnSpLocks/>
          </p:cNvCxnSpPr>
          <p:nvPr/>
        </p:nvCxnSpPr>
        <p:spPr>
          <a:xfrm>
            <a:off x="1886607" y="3962399"/>
            <a:ext cx="8140262" cy="0"/>
          </a:xfrm>
          <a:prstGeom prst="line">
            <a:avLst/>
          </a:prstGeom>
        </p:spPr>
        <p:style>
          <a:lnRef idx="3">
            <a:schemeClr val="dk1"/>
          </a:lnRef>
          <a:fillRef idx="0">
            <a:schemeClr val="dk1"/>
          </a:fillRef>
          <a:effectRef idx="2">
            <a:schemeClr val="dk1"/>
          </a:effectRef>
          <a:fontRef idx="minor">
            <a:schemeClr val="tx1"/>
          </a:fontRef>
        </p:style>
      </p:cxnSp>
      <p:pic>
        <p:nvPicPr>
          <p:cNvPr id="12" name="Content Placeholder 4">
            <a:extLst>
              <a:ext uri="{FF2B5EF4-FFF2-40B4-BE49-F238E27FC236}">
                <a16:creationId xmlns:a16="http://schemas.microsoft.com/office/drawing/2014/main" id="{5ACEE226-4EDC-28DF-D9DD-12BE1D22D6F9}"/>
              </a:ext>
            </a:extLst>
          </p:cNvPr>
          <p:cNvPicPr>
            <a:picLocks noGrp="1" noChangeAspect="1"/>
          </p:cNvPicPr>
          <p:nvPr>
            <p:ph idx="1"/>
          </p:nvPr>
        </p:nvPicPr>
        <p:blipFill rotWithShape="1">
          <a:blip r:embed="rId3"/>
          <a:srcRect t="17493" b="20028"/>
          <a:stretch/>
        </p:blipFill>
        <p:spPr>
          <a:xfrm>
            <a:off x="2840857" y="2259722"/>
            <a:ext cx="2035503" cy="1271753"/>
          </a:xfrm>
        </p:spPr>
      </p:pic>
      <p:pic>
        <p:nvPicPr>
          <p:cNvPr id="15" name="Picture 14">
            <a:extLst>
              <a:ext uri="{FF2B5EF4-FFF2-40B4-BE49-F238E27FC236}">
                <a16:creationId xmlns:a16="http://schemas.microsoft.com/office/drawing/2014/main" id="{E84074DB-9F78-BE4E-BAB0-74525C0C67B7}"/>
              </a:ext>
            </a:extLst>
          </p:cNvPr>
          <p:cNvPicPr>
            <a:picLocks noChangeAspect="1"/>
          </p:cNvPicPr>
          <p:nvPr/>
        </p:nvPicPr>
        <p:blipFill rotWithShape="1">
          <a:blip r:embed="rId4"/>
          <a:srcRect t="24384" b="26109"/>
          <a:stretch/>
        </p:blipFill>
        <p:spPr>
          <a:xfrm>
            <a:off x="2725683" y="4498427"/>
            <a:ext cx="2265853" cy="1121761"/>
          </a:xfrm>
          <a:prstGeom prst="rect">
            <a:avLst/>
          </a:prstGeom>
        </p:spPr>
      </p:pic>
      <p:sp>
        <p:nvSpPr>
          <p:cNvPr id="8" name="Title 1">
            <a:extLst>
              <a:ext uri="{FF2B5EF4-FFF2-40B4-BE49-F238E27FC236}">
                <a16:creationId xmlns:a16="http://schemas.microsoft.com/office/drawing/2014/main" id="{513BEA2C-6D3E-3DA1-BE45-7D41E36AF0BF}"/>
              </a:ext>
            </a:extLst>
          </p:cNvPr>
          <p:cNvSpPr>
            <a:spLocks noGrp="1"/>
          </p:cNvSpPr>
          <p:nvPr>
            <p:ph type="title"/>
          </p:nvPr>
        </p:nvSpPr>
        <p:spPr>
          <a:xfrm>
            <a:off x="0" y="18256"/>
            <a:ext cx="12192000" cy="738489"/>
          </a:xfrm>
        </p:spPr>
        <p:txBody>
          <a:bodyPr>
            <a:normAutofit/>
          </a:bodyPr>
          <a:lstStyle/>
          <a:p>
            <a:r>
              <a:rPr lang="en-US" sz="4000" dirty="0"/>
              <a:t>    </a:t>
            </a:r>
            <a:r>
              <a:rPr lang="en-US" sz="4000" dirty="0" err="1"/>
              <a:t>Niyə</a:t>
            </a:r>
            <a:r>
              <a:rPr lang="en-US" sz="4000" dirty="0"/>
              <a:t> </a:t>
            </a:r>
            <a:r>
              <a:rPr lang="en-US" sz="4000" dirty="0" err="1"/>
              <a:t>buqədər</a:t>
            </a:r>
            <a:r>
              <a:rPr lang="en-US" sz="4000" dirty="0"/>
              <a:t> </a:t>
            </a:r>
            <a:r>
              <a:rPr lang="en-US" sz="4000" dirty="0" err="1"/>
              <a:t>çeşidli</a:t>
            </a:r>
            <a:r>
              <a:rPr lang="en-US" sz="4000" dirty="0"/>
              <a:t> </a:t>
            </a:r>
            <a:r>
              <a:rPr lang="en-US" sz="4000" dirty="0" err="1"/>
              <a:t>və</a:t>
            </a:r>
            <a:r>
              <a:rPr lang="en-US" sz="4000" dirty="0"/>
              <a:t> </a:t>
            </a:r>
            <a:r>
              <a:rPr lang="en-US" sz="4000" dirty="0" err="1"/>
              <a:t>böyük</a:t>
            </a:r>
            <a:r>
              <a:rPr lang="en-US" sz="4000" dirty="0"/>
              <a:t> </a:t>
            </a:r>
            <a:r>
              <a:rPr lang="en-US" sz="4000" dirty="0" err="1"/>
              <a:t>dataya</a:t>
            </a:r>
            <a:r>
              <a:rPr lang="en-US" sz="4000" dirty="0"/>
              <a:t> </a:t>
            </a:r>
            <a:r>
              <a:rPr lang="en-US" sz="4000" dirty="0" err="1"/>
              <a:t>ehtiyac</a:t>
            </a:r>
            <a:r>
              <a:rPr lang="en-US" sz="4000" dirty="0"/>
              <a:t> var?</a:t>
            </a:r>
            <a:endParaRPr lang="en-AZ" sz="4000" dirty="0"/>
          </a:p>
        </p:txBody>
      </p:sp>
      <p:pic>
        <p:nvPicPr>
          <p:cNvPr id="10" name="Picture 9">
            <a:extLst>
              <a:ext uri="{FF2B5EF4-FFF2-40B4-BE49-F238E27FC236}">
                <a16:creationId xmlns:a16="http://schemas.microsoft.com/office/drawing/2014/main" id="{51943613-986E-8276-2459-43B985AFB423}"/>
              </a:ext>
            </a:extLst>
          </p:cNvPr>
          <p:cNvPicPr>
            <a:picLocks noChangeAspect="1"/>
          </p:cNvPicPr>
          <p:nvPr/>
        </p:nvPicPr>
        <p:blipFill>
          <a:blip r:embed="rId5"/>
          <a:stretch>
            <a:fillRect/>
          </a:stretch>
        </p:blipFill>
        <p:spPr>
          <a:xfrm>
            <a:off x="7080469" y="2259721"/>
            <a:ext cx="1521116" cy="1271753"/>
          </a:xfrm>
          <a:prstGeom prst="rect">
            <a:avLst/>
          </a:prstGeom>
        </p:spPr>
      </p:pic>
      <p:pic>
        <p:nvPicPr>
          <p:cNvPr id="3" name="Picture 2">
            <a:extLst>
              <a:ext uri="{FF2B5EF4-FFF2-40B4-BE49-F238E27FC236}">
                <a16:creationId xmlns:a16="http://schemas.microsoft.com/office/drawing/2014/main" id="{7835B11D-EE77-9596-4BA9-CE94B2AAD575}"/>
              </a:ext>
            </a:extLst>
          </p:cNvPr>
          <p:cNvPicPr>
            <a:picLocks noChangeAspect="1"/>
          </p:cNvPicPr>
          <p:nvPr/>
        </p:nvPicPr>
        <p:blipFill>
          <a:blip r:embed="rId6"/>
          <a:stretch>
            <a:fillRect/>
          </a:stretch>
        </p:blipFill>
        <p:spPr>
          <a:xfrm>
            <a:off x="7080469" y="4498426"/>
            <a:ext cx="1964811" cy="1272180"/>
          </a:xfrm>
          <a:prstGeom prst="rect">
            <a:avLst/>
          </a:prstGeom>
        </p:spPr>
      </p:pic>
    </p:spTree>
    <p:extLst>
      <p:ext uri="{BB962C8B-B14F-4D97-AF65-F5344CB8AC3E}">
        <p14:creationId xmlns:p14="http://schemas.microsoft.com/office/powerpoint/2010/main" val="3295372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2DAB86-D7E8-E26D-8993-B72AD78B1603}"/>
              </a:ext>
            </a:extLst>
          </p:cNvPr>
          <p:cNvPicPr>
            <a:picLocks noGrp="1" noChangeAspect="1"/>
          </p:cNvPicPr>
          <p:nvPr>
            <p:ph idx="1"/>
          </p:nvPr>
        </p:nvPicPr>
        <p:blipFill rotWithShape="1">
          <a:blip r:embed="rId3"/>
          <a:srcRect t="17493" b="20028"/>
          <a:stretch/>
        </p:blipFill>
        <p:spPr>
          <a:xfrm>
            <a:off x="3734347" y="1467970"/>
            <a:ext cx="2035503" cy="1271753"/>
          </a:xfrm>
        </p:spPr>
      </p:pic>
      <p:pic>
        <p:nvPicPr>
          <p:cNvPr id="12" name="Picture 11">
            <a:extLst>
              <a:ext uri="{FF2B5EF4-FFF2-40B4-BE49-F238E27FC236}">
                <a16:creationId xmlns:a16="http://schemas.microsoft.com/office/drawing/2014/main" id="{B53152E5-B87C-0B70-1501-D56F0691BBE9}"/>
              </a:ext>
            </a:extLst>
          </p:cNvPr>
          <p:cNvPicPr>
            <a:picLocks noChangeAspect="1"/>
          </p:cNvPicPr>
          <p:nvPr/>
        </p:nvPicPr>
        <p:blipFill>
          <a:blip r:embed="rId4"/>
          <a:stretch>
            <a:fillRect/>
          </a:stretch>
        </p:blipFill>
        <p:spPr>
          <a:xfrm>
            <a:off x="6596087" y="1467970"/>
            <a:ext cx="1521116" cy="1271753"/>
          </a:xfrm>
          <a:prstGeom prst="rect">
            <a:avLst/>
          </a:prstGeom>
        </p:spPr>
      </p:pic>
      <p:sp>
        <p:nvSpPr>
          <p:cNvPr id="11" name="Title 1">
            <a:extLst>
              <a:ext uri="{FF2B5EF4-FFF2-40B4-BE49-F238E27FC236}">
                <a16:creationId xmlns:a16="http://schemas.microsoft.com/office/drawing/2014/main" id="{6F103180-2863-2644-EDC8-CD3FDEB0931F}"/>
              </a:ext>
            </a:extLst>
          </p:cNvPr>
          <p:cNvSpPr>
            <a:spLocks noGrp="1"/>
          </p:cNvSpPr>
          <p:nvPr>
            <p:ph type="title"/>
          </p:nvPr>
        </p:nvSpPr>
        <p:spPr>
          <a:xfrm>
            <a:off x="0" y="18256"/>
            <a:ext cx="12192000" cy="738489"/>
          </a:xfrm>
        </p:spPr>
        <p:txBody>
          <a:bodyPr>
            <a:normAutofit/>
          </a:bodyPr>
          <a:lstStyle/>
          <a:p>
            <a:r>
              <a:rPr lang="en-US" sz="4000" dirty="0"/>
              <a:t>    </a:t>
            </a:r>
            <a:r>
              <a:rPr lang="en-US" sz="4000" dirty="0" err="1"/>
              <a:t>Niyə</a:t>
            </a:r>
            <a:r>
              <a:rPr lang="en-US" sz="4000" dirty="0"/>
              <a:t> </a:t>
            </a:r>
            <a:r>
              <a:rPr lang="en-US" sz="4000" dirty="0" err="1"/>
              <a:t>buqədər</a:t>
            </a:r>
            <a:r>
              <a:rPr lang="en-US" sz="4000" dirty="0"/>
              <a:t> </a:t>
            </a:r>
            <a:r>
              <a:rPr lang="en-US" sz="4000" dirty="0" err="1"/>
              <a:t>çeşidli</a:t>
            </a:r>
            <a:r>
              <a:rPr lang="en-US" sz="4000" dirty="0"/>
              <a:t> </a:t>
            </a:r>
            <a:r>
              <a:rPr lang="en-US" sz="4000" dirty="0" err="1"/>
              <a:t>və</a:t>
            </a:r>
            <a:r>
              <a:rPr lang="en-US" sz="4000" dirty="0"/>
              <a:t> </a:t>
            </a:r>
            <a:r>
              <a:rPr lang="en-US" sz="4000" dirty="0" err="1"/>
              <a:t>böyük</a:t>
            </a:r>
            <a:r>
              <a:rPr lang="en-US" sz="4000" dirty="0"/>
              <a:t> </a:t>
            </a:r>
            <a:r>
              <a:rPr lang="en-US" sz="4000" dirty="0" err="1"/>
              <a:t>dataya</a:t>
            </a:r>
            <a:r>
              <a:rPr lang="en-US" sz="4000" dirty="0"/>
              <a:t> </a:t>
            </a:r>
            <a:r>
              <a:rPr lang="en-US" sz="4000" dirty="0" err="1"/>
              <a:t>ehtiyac</a:t>
            </a:r>
            <a:r>
              <a:rPr lang="en-US" sz="4000" dirty="0"/>
              <a:t> var?</a:t>
            </a:r>
            <a:endParaRPr lang="en-AZ" sz="4000" dirty="0"/>
          </a:p>
        </p:txBody>
      </p:sp>
      <p:pic>
        <p:nvPicPr>
          <p:cNvPr id="13" name="Picture 12">
            <a:extLst>
              <a:ext uri="{FF2B5EF4-FFF2-40B4-BE49-F238E27FC236}">
                <a16:creationId xmlns:a16="http://schemas.microsoft.com/office/drawing/2014/main" id="{85EB31E0-5CCD-95C9-6193-C5471DB8BB9A}"/>
              </a:ext>
            </a:extLst>
          </p:cNvPr>
          <p:cNvPicPr>
            <a:picLocks noChangeAspect="1"/>
          </p:cNvPicPr>
          <p:nvPr/>
        </p:nvPicPr>
        <p:blipFill rotWithShape="1">
          <a:blip r:embed="rId5"/>
          <a:srcRect l="17072" t="23563" r="16835" b="25209"/>
          <a:stretch/>
        </p:blipFill>
        <p:spPr>
          <a:xfrm>
            <a:off x="6667642" y="4221455"/>
            <a:ext cx="1449561" cy="1143800"/>
          </a:xfrm>
          <a:prstGeom prst="rect">
            <a:avLst/>
          </a:prstGeom>
        </p:spPr>
      </p:pic>
      <p:pic>
        <p:nvPicPr>
          <p:cNvPr id="14" name="Picture 13">
            <a:extLst>
              <a:ext uri="{FF2B5EF4-FFF2-40B4-BE49-F238E27FC236}">
                <a16:creationId xmlns:a16="http://schemas.microsoft.com/office/drawing/2014/main" id="{229CA68C-C28C-C40C-B38F-166E7C1D98BC}"/>
              </a:ext>
            </a:extLst>
          </p:cNvPr>
          <p:cNvPicPr>
            <a:picLocks noChangeAspect="1"/>
          </p:cNvPicPr>
          <p:nvPr/>
        </p:nvPicPr>
        <p:blipFill rotWithShape="1">
          <a:blip r:embed="rId6"/>
          <a:srcRect l="9427" t="29064" r="9628" b="21826"/>
          <a:stretch/>
        </p:blipFill>
        <p:spPr>
          <a:xfrm>
            <a:off x="3247102" y="4221456"/>
            <a:ext cx="2838317" cy="1143800"/>
          </a:xfrm>
          <a:prstGeom prst="rect">
            <a:avLst/>
          </a:prstGeom>
        </p:spPr>
      </p:pic>
    </p:spTree>
    <p:extLst>
      <p:ext uri="{BB962C8B-B14F-4D97-AF65-F5344CB8AC3E}">
        <p14:creationId xmlns:p14="http://schemas.microsoft.com/office/powerpoint/2010/main" val="25074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2DAB86-D7E8-E26D-8993-B72AD78B1603}"/>
              </a:ext>
            </a:extLst>
          </p:cNvPr>
          <p:cNvPicPr>
            <a:picLocks noGrp="1" noChangeAspect="1"/>
          </p:cNvPicPr>
          <p:nvPr>
            <p:ph idx="1"/>
          </p:nvPr>
        </p:nvPicPr>
        <p:blipFill rotWithShape="1">
          <a:blip r:embed="rId3"/>
          <a:srcRect t="17493" b="20028"/>
          <a:stretch/>
        </p:blipFill>
        <p:spPr>
          <a:xfrm>
            <a:off x="2568029" y="1933902"/>
            <a:ext cx="2035503" cy="1271753"/>
          </a:xfrm>
        </p:spPr>
      </p:pic>
      <p:pic>
        <p:nvPicPr>
          <p:cNvPr id="7" name="Picture 6">
            <a:extLst>
              <a:ext uri="{FF2B5EF4-FFF2-40B4-BE49-F238E27FC236}">
                <a16:creationId xmlns:a16="http://schemas.microsoft.com/office/drawing/2014/main" id="{8D700BD0-0A8E-182C-FF8D-1DA6048F94BB}"/>
              </a:ext>
            </a:extLst>
          </p:cNvPr>
          <p:cNvPicPr>
            <a:picLocks noChangeAspect="1"/>
          </p:cNvPicPr>
          <p:nvPr/>
        </p:nvPicPr>
        <p:blipFill rotWithShape="1">
          <a:blip r:embed="rId4"/>
          <a:srcRect l="17072" t="23563" r="16835" b="25209"/>
          <a:stretch/>
        </p:blipFill>
        <p:spPr>
          <a:xfrm>
            <a:off x="7322069" y="1933902"/>
            <a:ext cx="1611718" cy="1271753"/>
          </a:xfrm>
          <a:prstGeom prst="rect">
            <a:avLst/>
          </a:prstGeom>
        </p:spPr>
      </p:pic>
      <p:cxnSp>
        <p:nvCxnSpPr>
          <p:cNvPr id="9" name="Straight Connector 8">
            <a:extLst>
              <a:ext uri="{FF2B5EF4-FFF2-40B4-BE49-F238E27FC236}">
                <a16:creationId xmlns:a16="http://schemas.microsoft.com/office/drawing/2014/main" id="{016865D3-34DB-96A1-463F-7BE46DD234B7}"/>
              </a:ext>
            </a:extLst>
          </p:cNvPr>
          <p:cNvCxnSpPr>
            <a:cxnSpLocks/>
          </p:cNvCxnSpPr>
          <p:nvPr/>
        </p:nvCxnSpPr>
        <p:spPr>
          <a:xfrm>
            <a:off x="6096000" y="1629103"/>
            <a:ext cx="0" cy="4698125"/>
          </a:xfrm>
          <a:prstGeom prst="line">
            <a:avLst/>
          </a:prstGeom>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A7883A0B-5FE9-9D9D-1851-6FF4BD1C8518}"/>
              </a:ext>
            </a:extLst>
          </p:cNvPr>
          <p:cNvPicPr>
            <a:picLocks noChangeAspect="1"/>
          </p:cNvPicPr>
          <p:nvPr/>
        </p:nvPicPr>
        <p:blipFill rotWithShape="1">
          <a:blip r:embed="rId5"/>
          <a:srcRect b="16216"/>
          <a:stretch/>
        </p:blipFill>
        <p:spPr>
          <a:xfrm>
            <a:off x="2568029" y="3513083"/>
            <a:ext cx="2313862" cy="1395248"/>
          </a:xfrm>
          <a:prstGeom prst="rect">
            <a:avLst/>
          </a:prstGeom>
        </p:spPr>
      </p:pic>
      <p:pic>
        <p:nvPicPr>
          <p:cNvPr id="6" name="Picture 5">
            <a:extLst>
              <a:ext uri="{FF2B5EF4-FFF2-40B4-BE49-F238E27FC236}">
                <a16:creationId xmlns:a16="http://schemas.microsoft.com/office/drawing/2014/main" id="{1F3D922A-9121-F99F-0932-107BFFAAF875}"/>
              </a:ext>
            </a:extLst>
          </p:cNvPr>
          <p:cNvPicPr>
            <a:picLocks noChangeAspect="1"/>
          </p:cNvPicPr>
          <p:nvPr/>
        </p:nvPicPr>
        <p:blipFill>
          <a:blip r:embed="rId6"/>
          <a:stretch>
            <a:fillRect/>
          </a:stretch>
        </p:blipFill>
        <p:spPr>
          <a:xfrm>
            <a:off x="7341119" y="3445641"/>
            <a:ext cx="1511300" cy="1346200"/>
          </a:xfrm>
          <a:prstGeom prst="rect">
            <a:avLst/>
          </a:prstGeom>
        </p:spPr>
      </p:pic>
      <p:pic>
        <p:nvPicPr>
          <p:cNvPr id="10" name="Picture 9">
            <a:extLst>
              <a:ext uri="{FF2B5EF4-FFF2-40B4-BE49-F238E27FC236}">
                <a16:creationId xmlns:a16="http://schemas.microsoft.com/office/drawing/2014/main" id="{69FBF05F-9120-701A-1906-57751E5B9A50}"/>
              </a:ext>
            </a:extLst>
          </p:cNvPr>
          <p:cNvPicPr>
            <a:picLocks noChangeAspect="1"/>
          </p:cNvPicPr>
          <p:nvPr/>
        </p:nvPicPr>
        <p:blipFill rotWithShape="1">
          <a:blip r:embed="rId7"/>
          <a:srcRect l="9427" t="29064" r="9628" b="21826"/>
          <a:stretch/>
        </p:blipFill>
        <p:spPr>
          <a:xfrm>
            <a:off x="2568029" y="5215759"/>
            <a:ext cx="2469919" cy="995341"/>
          </a:xfrm>
          <a:prstGeom prst="rect">
            <a:avLst/>
          </a:prstGeom>
        </p:spPr>
      </p:pic>
      <p:pic>
        <p:nvPicPr>
          <p:cNvPr id="12" name="Picture 11">
            <a:extLst>
              <a:ext uri="{FF2B5EF4-FFF2-40B4-BE49-F238E27FC236}">
                <a16:creationId xmlns:a16="http://schemas.microsoft.com/office/drawing/2014/main" id="{B53152E5-B87C-0B70-1501-D56F0691BBE9}"/>
              </a:ext>
            </a:extLst>
          </p:cNvPr>
          <p:cNvPicPr>
            <a:picLocks noChangeAspect="1"/>
          </p:cNvPicPr>
          <p:nvPr/>
        </p:nvPicPr>
        <p:blipFill>
          <a:blip r:embed="rId8"/>
          <a:stretch>
            <a:fillRect/>
          </a:stretch>
        </p:blipFill>
        <p:spPr>
          <a:xfrm>
            <a:off x="7322069" y="5031828"/>
            <a:ext cx="1549400" cy="1295400"/>
          </a:xfrm>
          <a:prstGeom prst="rect">
            <a:avLst/>
          </a:prstGeom>
        </p:spPr>
      </p:pic>
      <p:sp>
        <p:nvSpPr>
          <p:cNvPr id="11" name="Title 1">
            <a:extLst>
              <a:ext uri="{FF2B5EF4-FFF2-40B4-BE49-F238E27FC236}">
                <a16:creationId xmlns:a16="http://schemas.microsoft.com/office/drawing/2014/main" id="{6F103180-2863-2644-EDC8-CD3FDEB0931F}"/>
              </a:ext>
            </a:extLst>
          </p:cNvPr>
          <p:cNvSpPr>
            <a:spLocks noGrp="1"/>
          </p:cNvSpPr>
          <p:nvPr>
            <p:ph type="title"/>
          </p:nvPr>
        </p:nvSpPr>
        <p:spPr>
          <a:xfrm>
            <a:off x="0" y="18256"/>
            <a:ext cx="12192000" cy="738489"/>
          </a:xfrm>
        </p:spPr>
        <p:txBody>
          <a:bodyPr>
            <a:normAutofit/>
          </a:bodyPr>
          <a:lstStyle/>
          <a:p>
            <a:r>
              <a:rPr lang="en-US" sz="4000" dirty="0"/>
              <a:t>    </a:t>
            </a:r>
            <a:r>
              <a:rPr lang="en-US" sz="4000" dirty="0" err="1"/>
              <a:t>Niyə</a:t>
            </a:r>
            <a:r>
              <a:rPr lang="en-US" sz="4000" dirty="0"/>
              <a:t> </a:t>
            </a:r>
            <a:r>
              <a:rPr lang="en-US" sz="4000" dirty="0" err="1"/>
              <a:t>buqədər</a:t>
            </a:r>
            <a:r>
              <a:rPr lang="en-US" sz="4000" dirty="0"/>
              <a:t> </a:t>
            </a:r>
            <a:r>
              <a:rPr lang="en-US" sz="4000" dirty="0" err="1"/>
              <a:t>çeşidli</a:t>
            </a:r>
            <a:r>
              <a:rPr lang="en-US" sz="4000" dirty="0"/>
              <a:t> </a:t>
            </a:r>
            <a:r>
              <a:rPr lang="en-US" sz="4000" dirty="0" err="1"/>
              <a:t>və</a:t>
            </a:r>
            <a:r>
              <a:rPr lang="en-US" sz="4000" dirty="0"/>
              <a:t> </a:t>
            </a:r>
            <a:r>
              <a:rPr lang="en-US" sz="4000" dirty="0" err="1"/>
              <a:t>böyük</a:t>
            </a:r>
            <a:r>
              <a:rPr lang="en-US" sz="4000" dirty="0"/>
              <a:t> </a:t>
            </a:r>
            <a:r>
              <a:rPr lang="en-US" sz="4000" dirty="0" err="1"/>
              <a:t>dataya</a:t>
            </a:r>
            <a:r>
              <a:rPr lang="en-US" sz="4000" dirty="0"/>
              <a:t> </a:t>
            </a:r>
            <a:r>
              <a:rPr lang="en-US" sz="4000" dirty="0" err="1"/>
              <a:t>ehtiyac</a:t>
            </a:r>
            <a:r>
              <a:rPr lang="en-US" sz="4000" dirty="0"/>
              <a:t> var?</a:t>
            </a:r>
            <a:endParaRPr lang="en-AZ" sz="4000" dirty="0"/>
          </a:p>
        </p:txBody>
      </p:sp>
    </p:spTree>
    <p:extLst>
      <p:ext uri="{BB962C8B-B14F-4D97-AF65-F5344CB8AC3E}">
        <p14:creationId xmlns:p14="http://schemas.microsoft.com/office/powerpoint/2010/main" val="277061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D9E0308D-1E89-6AF8-7003-5534411E7035}"/>
              </a:ext>
            </a:extLst>
          </p:cNvPr>
          <p:cNvSpPr>
            <a:spLocks noGrp="1"/>
          </p:cNvSpPr>
          <p:nvPr>
            <p:ph type="title"/>
          </p:nvPr>
        </p:nvSpPr>
        <p:spPr>
          <a:xfrm>
            <a:off x="0" y="0"/>
            <a:ext cx="12192000" cy="591316"/>
          </a:xfrm>
        </p:spPr>
        <p:txBody>
          <a:bodyPr>
            <a:normAutofit fontScale="90000"/>
          </a:bodyPr>
          <a:lstStyle/>
          <a:p>
            <a:r>
              <a:rPr lang="en-AZ" dirty="0"/>
              <a:t>    Data Science addımları</a:t>
            </a:r>
          </a:p>
        </p:txBody>
      </p:sp>
      <p:sp>
        <p:nvSpPr>
          <p:cNvPr id="22" name="Rounded Rectangle 21">
            <a:extLst>
              <a:ext uri="{FF2B5EF4-FFF2-40B4-BE49-F238E27FC236}">
                <a16:creationId xmlns:a16="http://schemas.microsoft.com/office/drawing/2014/main" id="{B0AAF605-EF82-7D1E-8160-97A5FE2DF41F}"/>
              </a:ext>
            </a:extLst>
          </p:cNvPr>
          <p:cNvSpPr/>
          <p:nvPr/>
        </p:nvSpPr>
        <p:spPr>
          <a:xfrm>
            <a:off x="894693" y="1926622"/>
            <a:ext cx="1907631" cy="9669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b="1" dirty="0">
                <a:solidFill>
                  <a:schemeClr val="tx1"/>
                </a:solidFill>
              </a:rPr>
              <a:t>Problemi </a:t>
            </a:r>
          </a:p>
          <a:p>
            <a:pPr algn="ctr"/>
            <a:r>
              <a:rPr lang="en-AZ" b="1" dirty="0">
                <a:solidFill>
                  <a:schemeClr val="tx1"/>
                </a:solidFill>
              </a:rPr>
              <a:t>anlamaq</a:t>
            </a:r>
          </a:p>
        </p:txBody>
      </p:sp>
      <p:cxnSp>
        <p:nvCxnSpPr>
          <p:cNvPr id="24" name="Straight Arrow Connector 23">
            <a:extLst>
              <a:ext uri="{FF2B5EF4-FFF2-40B4-BE49-F238E27FC236}">
                <a16:creationId xmlns:a16="http://schemas.microsoft.com/office/drawing/2014/main" id="{1D8CDE88-BAEA-C33E-7879-6D9F958BDD7F}"/>
              </a:ext>
            </a:extLst>
          </p:cNvPr>
          <p:cNvCxnSpPr>
            <a:cxnSpLocks/>
          </p:cNvCxnSpPr>
          <p:nvPr/>
        </p:nvCxnSpPr>
        <p:spPr>
          <a:xfrm>
            <a:off x="8220889" y="2410096"/>
            <a:ext cx="3783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ounded Rectangle 24">
            <a:extLst>
              <a:ext uri="{FF2B5EF4-FFF2-40B4-BE49-F238E27FC236}">
                <a16:creationId xmlns:a16="http://schemas.microsoft.com/office/drawing/2014/main" id="{AF648E35-C969-F8C1-9975-DE54CD7F872B}"/>
              </a:ext>
            </a:extLst>
          </p:cNvPr>
          <p:cNvSpPr/>
          <p:nvPr/>
        </p:nvSpPr>
        <p:spPr>
          <a:xfrm>
            <a:off x="3509468" y="1926622"/>
            <a:ext cx="1907631" cy="9669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b="1" dirty="0">
                <a:solidFill>
                  <a:schemeClr val="tx1"/>
                </a:solidFill>
              </a:rPr>
              <a:t>Datanı </a:t>
            </a:r>
          </a:p>
          <a:p>
            <a:pPr algn="ctr"/>
            <a:r>
              <a:rPr lang="en-AZ" b="1" dirty="0">
                <a:solidFill>
                  <a:schemeClr val="tx1"/>
                </a:solidFill>
              </a:rPr>
              <a:t>toplamaq</a:t>
            </a:r>
          </a:p>
        </p:txBody>
      </p:sp>
      <p:sp>
        <p:nvSpPr>
          <p:cNvPr id="27" name="Rounded Rectangle 26">
            <a:extLst>
              <a:ext uri="{FF2B5EF4-FFF2-40B4-BE49-F238E27FC236}">
                <a16:creationId xmlns:a16="http://schemas.microsoft.com/office/drawing/2014/main" id="{6753862B-A39E-D346-51AF-CC172C28EE7B}"/>
              </a:ext>
            </a:extLst>
          </p:cNvPr>
          <p:cNvSpPr/>
          <p:nvPr/>
        </p:nvSpPr>
        <p:spPr>
          <a:xfrm>
            <a:off x="6124243" y="1926622"/>
            <a:ext cx="1907631" cy="9669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b="1" dirty="0">
                <a:solidFill>
                  <a:schemeClr val="tx1"/>
                </a:solidFill>
              </a:rPr>
              <a:t>Datanı hazırlamaq</a:t>
            </a:r>
          </a:p>
        </p:txBody>
      </p:sp>
      <p:sp>
        <p:nvSpPr>
          <p:cNvPr id="29" name="Rounded Rectangle 28">
            <a:extLst>
              <a:ext uri="{FF2B5EF4-FFF2-40B4-BE49-F238E27FC236}">
                <a16:creationId xmlns:a16="http://schemas.microsoft.com/office/drawing/2014/main" id="{DFDB9395-81AF-3910-23D5-47FAEAB7635C}"/>
              </a:ext>
            </a:extLst>
          </p:cNvPr>
          <p:cNvSpPr/>
          <p:nvPr/>
        </p:nvSpPr>
        <p:spPr>
          <a:xfrm>
            <a:off x="8739018" y="1926622"/>
            <a:ext cx="1907631" cy="9669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b="1" dirty="0">
                <a:solidFill>
                  <a:schemeClr val="tx1"/>
                </a:solidFill>
              </a:rPr>
              <a:t>EDA</a:t>
            </a:r>
          </a:p>
        </p:txBody>
      </p:sp>
      <p:sp>
        <p:nvSpPr>
          <p:cNvPr id="31" name="Rounded Rectangle 30">
            <a:extLst>
              <a:ext uri="{FF2B5EF4-FFF2-40B4-BE49-F238E27FC236}">
                <a16:creationId xmlns:a16="http://schemas.microsoft.com/office/drawing/2014/main" id="{144E9745-C296-4E10-6829-C46191D87767}"/>
              </a:ext>
            </a:extLst>
          </p:cNvPr>
          <p:cNvSpPr/>
          <p:nvPr/>
        </p:nvSpPr>
        <p:spPr>
          <a:xfrm>
            <a:off x="7498471" y="3198375"/>
            <a:ext cx="1907631" cy="9669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b="1" dirty="0">
                <a:solidFill>
                  <a:schemeClr val="tx1"/>
                </a:solidFill>
              </a:rPr>
              <a:t>Modelin qurulması</a:t>
            </a:r>
          </a:p>
        </p:txBody>
      </p:sp>
      <p:sp>
        <p:nvSpPr>
          <p:cNvPr id="33" name="Rounded Rectangle 32">
            <a:extLst>
              <a:ext uri="{FF2B5EF4-FFF2-40B4-BE49-F238E27FC236}">
                <a16:creationId xmlns:a16="http://schemas.microsoft.com/office/drawing/2014/main" id="{8EEB8C56-F08B-4FDA-62B5-FC0A6E3ACB08}"/>
              </a:ext>
            </a:extLst>
          </p:cNvPr>
          <p:cNvSpPr/>
          <p:nvPr/>
        </p:nvSpPr>
        <p:spPr>
          <a:xfrm>
            <a:off x="4858648" y="3198373"/>
            <a:ext cx="1907631" cy="9669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b="1" dirty="0">
                <a:solidFill>
                  <a:schemeClr val="tx1"/>
                </a:solidFill>
              </a:rPr>
              <a:t>Vizuallaşdırma və </a:t>
            </a:r>
            <a:r>
              <a:rPr lang="en-US" b="1" dirty="0" err="1">
                <a:solidFill>
                  <a:schemeClr val="tx1"/>
                </a:solidFill>
              </a:rPr>
              <a:t>kommunikasiya</a:t>
            </a:r>
            <a:endParaRPr lang="en-AZ" b="1" dirty="0">
              <a:solidFill>
                <a:schemeClr val="tx1"/>
              </a:solidFill>
            </a:endParaRPr>
          </a:p>
        </p:txBody>
      </p:sp>
      <p:sp>
        <p:nvSpPr>
          <p:cNvPr id="35" name="Rounded Rectangle 34">
            <a:extLst>
              <a:ext uri="{FF2B5EF4-FFF2-40B4-BE49-F238E27FC236}">
                <a16:creationId xmlns:a16="http://schemas.microsoft.com/office/drawing/2014/main" id="{B61E5C66-4D29-F008-A718-43D5AFD28C91}"/>
              </a:ext>
            </a:extLst>
          </p:cNvPr>
          <p:cNvSpPr/>
          <p:nvPr/>
        </p:nvSpPr>
        <p:spPr>
          <a:xfrm>
            <a:off x="2218826" y="3198373"/>
            <a:ext cx="1907631" cy="9669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b="1" dirty="0">
                <a:solidFill>
                  <a:schemeClr val="tx1"/>
                </a:solidFill>
              </a:rPr>
              <a:t>Yerləşdirmə - Deployment</a:t>
            </a:r>
          </a:p>
        </p:txBody>
      </p:sp>
      <p:cxnSp>
        <p:nvCxnSpPr>
          <p:cNvPr id="83" name="Elbow Connector 82">
            <a:extLst>
              <a:ext uri="{FF2B5EF4-FFF2-40B4-BE49-F238E27FC236}">
                <a16:creationId xmlns:a16="http://schemas.microsoft.com/office/drawing/2014/main" id="{DE2E42DE-0D58-ED5D-AA19-9430931FDB9E}"/>
              </a:ext>
            </a:extLst>
          </p:cNvPr>
          <p:cNvCxnSpPr>
            <a:cxnSpLocks/>
          </p:cNvCxnSpPr>
          <p:nvPr/>
        </p:nvCxnSpPr>
        <p:spPr>
          <a:xfrm rot="10800000" flipV="1">
            <a:off x="9642585" y="2422079"/>
            <a:ext cx="1313798" cy="1271754"/>
          </a:xfrm>
          <a:prstGeom prst="bentConnector3">
            <a:avLst>
              <a:gd name="adj1" fmla="val -28400"/>
            </a:avLst>
          </a:prstGeom>
          <a:ln>
            <a:tailEnd type="triangle"/>
          </a:ln>
        </p:spPr>
        <p:style>
          <a:lnRef idx="3">
            <a:schemeClr val="dk1"/>
          </a:lnRef>
          <a:fillRef idx="0">
            <a:schemeClr val="dk1"/>
          </a:fillRef>
          <a:effectRef idx="2">
            <a:schemeClr val="dk1"/>
          </a:effectRef>
          <a:fontRef idx="minor">
            <a:schemeClr val="tx1"/>
          </a:fontRef>
        </p:style>
      </p:cxnSp>
      <p:cxnSp>
        <p:nvCxnSpPr>
          <p:cNvPr id="95" name="Straight Arrow Connector 94">
            <a:extLst>
              <a:ext uri="{FF2B5EF4-FFF2-40B4-BE49-F238E27FC236}">
                <a16:creationId xmlns:a16="http://schemas.microsoft.com/office/drawing/2014/main" id="{2CC7599F-B783-AA1F-62DD-F116C06B8E4B}"/>
              </a:ext>
            </a:extLst>
          </p:cNvPr>
          <p:cNvCxnSpPr>
            <a:cxnSpLocks/>
          </p:cNvCxnSpPr>
          <p:nvPr/>
        </p:nvCxnSpPr>
        <p:spPr>
          <a:xfrm flipH="1">
            <a:off x="4279353" y="3681848"/>
            <a:ext cx="3678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E795A94F-A814-DA10-E6F1-DA5EC09B0D75}"/>
              </a:ext>
            </a:extLst>
          </p:cNvPr>
          <p:cNvCxnSpPr>
            <a:cxnSpLocks/>
          </p:cNvCxnSpPr>
          <p:nvPr/>
        </p:nvCxnSpPr>
        <p:spPr>
          <a:xfrm>
            <a:off x="5623277" y="2422081"/>
            <a:ext cx="3783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2409E359-8264-B6AF-6590-F545E39A20E7}"/>
              </a:ext>
            </a:extLst>
          </p:cNvPr>
          <p:cNvCxnSpPr>
            <a:cxnSpLocks/>
          </p:cNvCxnSpPr>
          <p:nvPr/>
        </p:nvCxnSpPr>
        <p:spPr>
          <a:xfrm>
            <a:off x="2983455" y="2452138"/>
            <a:ext cx="3783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8F0B4DC2-2313-71BE-3EF4-D609B00B9699}"/>
              </a:ext>
            </a:extLst>
          </p:cNvPr>
          <p:cNvCxnSpPr>
            <a:cxnSpLocks/>
          </p:cNvCxnSpPr>
          <p:nvPr/>
        </p:nvCxnSpPr>
        <p:spPr>
          <a:xfrm flipH="1">
            <a:off x="6894128" y="3681849"/>
            <a:ext cx="3678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5915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D9E0308D-1E89-6AF8-7003-5534411E7035}"/>
              </a:ext>
            </a:extLst>
          </p:cNvPr>
          <p:cNvSpPr>
            <a:spLocks noGrp="1"/>
          </p:cNvSpPr>
          <p:nvPr>
            <p:ph type="title"/>
          </p:nvPr>
        </p:nvSpPr>
        <p:spPr>
          <a:xfrm>
            <a:off x="0" y="0"/>
            <a:ext cx="12192000" cy="591316"/>
          </a:xfrm>
        </p:spPr>
        <p:txBody>
          <a:bodyPr>
            <a:normAutofit fontScale="90000"/>
          </a:bodyPr>
          <a:lstStyle/>
          <a:p>
            <a:r>
              <a:rPr lang="en-AZ" dirty="0"/>
              <a:t>    Data Science addımları</a:t>
            </a:r>
          </a:p>
        </p:txBody>
      </p:sp>
      <p:pic>
        <p:nvPicPr>
          <p:cNvPr id="3" name="Picture 2">
            <a:extLst>
              <a:ext uri="{FF2B5EF4-FFF2-40B4-BE49-F238E27FC236}">
                <a16:creationId xmlns:a16="http://schemas.microsoft.com/office/drawing/2014/main" id="{43D97E38-F635-83DF-9E7D-BBC7E75BA68D}"/>
              </a:ext>
            </a:extLst>
          </p:cNvPr>
          <p:cNvPicPr>
            <a:picLocks noChangeAspect="1"/>
          </p:cNvPicPr>
          <p:nvPr/>
        </p:nvPicPr>
        <p:blipFill>
          <a:blip r:embed="rId3"/>
          <a:stretch>
            <a:fillRect/>
          </a:stretch>
        </p:blipFill>
        <p:spPr>
          <a:xfrm>
            <a:off x="6585223" y="1179716"/>
            <a:ext cx="1721549" cy="1427626"/>
          </a:xfrm>
          <a:prstGeom prst="rect">
            <a:avLst/>
          </a:prstGeom>
        </p:spPr>
      </p:pic>
      <p:pic>
        <p:nvPicPr>
          <p:cNvPr id="5" name="Picture 4">
            <a:extLst>
              <a:ext uri="{FF2B5EF4-FFF2-40B4-BE49-F238E27FC236}">
                <a16:creationId xmlns:a16="http://schemas.microsoft.com/office/drawing/2014/main" id="{F85153E3-3C8A-8A5F-B4B0-A92BDB2DC9DF}"/>
              </a:ext>
            </a:extLst>
          </p:cNvPr>
          <p:cNvPicPr>
            <a:picLocks noChangeAspect="1"/>
          </p:cNvPicPr>
          <p:nvPr/>
        </p:nvPicPr>
        <p:blipFill>
          <a:blip r:embed="rId4"/>
          <a:stretch>
            <a:fillRect/>
          </a:stretch>
        </p:blipFill>
        <p:spPr>
          <a:xfrm>
            <a:off x="3675979" y="1180051"/>
            <a:ext cx="2277787" cy="1427627"/>
          </a:xfrm>
          <a:prstGeom prst="rect">
            <a:avLst/>
          </a:prstGeom>
        </p:spPr>
      </p:pic>
      <p:pic>
        <p:nvPicPr>
          <p:cNvPr id="7" name="Picture 6">
            <a:extLst>
              <a:ext uri="{FF2B5EF4-FFF2-40B4-BE49-F238E27FC236}">
                <a16:creationId xmlns:a16="http://schemas.microsoft.com/office/drawing/2014/main" id="{D760097A-26DE-BB31-6D38-860DB7CC3C72}"/>
              </a:ext>
            </a:extLst>
          </p:cNvPr>
          <p:cNvPicPr>
            <a:picLocks noChangeAspect="1"/>
          </p:cNvPicPr>
          <p:nvPr/>
        </p:nvPicPr>
        <p:blipFill>
          <a:blip r:embed="rId5"/>
          <a:stretch>
            <a:fillRect/>
          </a:stretch>
        </p:blipFill>
        <p:spPr>
          <a:xfrm>
            <a:off x="495186" y="1179716"/>
            <a:ext cx="2549336" cy="1427628"/>
          </a:xfrm>
          <a:prstGeom prst="rect">
            <a:avLst/>
          </a:prstGeom>
        </p:spPr>
      </p:pic>
      <p:pic>
        <p:nvPicPr>
          <p:cNvPr id="11" name="Picture 10">
            <a:extLst>
              <a:ext uri="{FF2B5EF4-FFF2-40B4-BE49-F238E27FC236}">
                <a16:creationId xmlns:a16="http://schemas.microsoft.com/office/drawing/2014/main" id="{209BE0E1-8404-E047-98B1-BCA4BAE24624}"/>
              </a:ext>
            </a:extLst>
          </p:cNvPr>
          <p:cNvPicPr>
            <a:picLocks noChangeAspect="1"/>
          </p:cNvPicPr>
          <p:nvPr/>
        </p:nvPicPr>
        <p:blipFill>
          <a:blip r:embed="rId6"/>
          <a:stretch>
            <a:fillRect/>
          </a:stretch>
        </p:blipFill>
        <p:spPr>
          <a:xfrm>
            <a:off x="2406057" y="3429000"/>
            <a:ext cx="7379886" cy="2968646"/>
          </a:xfrm>
          <a:prstGeom prst="rect">
            <a:avLst/>
          </a:prstGeom>
        </p:spPr>
      </p:pic>
      <p:pic>
        <p:nvPicPr>
          <p:cNvPr id="13" name="Picture 12">
            <a:extLst>
              <a:ext uri="{FF2B5EF4-FFF2-40B4-BE49-F238E27FC236}">
                <a16:creationId xmlns:a16="http://schemas.microsoft.com/office/drawing/2014/main" id="{BABA81BB-41FE-3624-8CE1-B58F72EF7421}"/>
              </a:ext>
            </a:extLst>
          </p:cNvPr>
          <p:cNvPicPr>
            <a:picLocks noChangeAspect="1"/>
          </p:cNvPicPr>
          <p:nvPr/>
        </p:nvPicPr>
        <p:blipFill>
          <a:blip r:embed="rId7"/>
          <a:stretch>
            <a:fillRect/>
          </a:stretch>
        </p:blipFill>
        <p:spPr>
          <a:xfrm>
            <a:off x="8938229" y="1179717"/>
            <a:ext cx="2801714" cy="1427625"/>
          </a:xfrm>
          <a:prstGeom prst="rect">
            <a:avLst/>
          </a:prstGeom>
        </p:spPr>
      </p:pic>
    </p:spTree>
    <p:extLst>
      <p:ext uri="{BB962C8B-B14F-4D97-AF65-F5344CB8AC3E}">
        <p14:creationId xmlns:p14="http://schemas.microsoft.com/office/powerpoint/2010/main" val="3957168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D9E0308D-1E89-6AF8-7003-5534411E7035}"/>
              </a:ext>
            </a:extLst>
          </p:cNvPr>
          <p:cNvSpPr>
            <a:spLocks noGrp="1"/>
          </p:cNvSpPr>
          <p:nvPr>
            <p:ph type="title"/>
          </p:nvPr>
        </p:nvSpPr>
        <p:spPr>
          <a:xfrm>
            <a:off x="0" y="0"/>
            <a:ext cx="12192000" cy="591316"/>
          </a:xfrm>
        </p:spPr>
        <p:txBody>
          <a:bodyPr>
            <a:normAutofit fontScale="90000"/>
          </a:bodyPr>
          <a:lstStyle/>
          <a:p>
            <a:r>
              <a:rPr lang="en-AZ" dirty="0"/>
              <a:t>    Shiny</a:t>
            </a:r>
          </a:p>
        </p:txBody>
      </p:sp>
      <p:pic>
        <p:nvPicPr>
          <p:cNvPr id="4" name="Picture 3">
            <a:extLst>
              <a:ext uri="{FF2B5EF4-FFF2-40B4-BE49-F238E27FC236}">
                <a16:creationId xmlns:a16="http://schemas.microsoft.com/office/drawing/2014/main" id="{0CB3E892-D3D0-E89A-01D6-3C6040E3A849}"/>
              </a:ext>
            </a:extLst>
          </p:cNvPr>
          <p:cNvPicPr>
            <a:picLocks noChangeAspect="1"/>
          </p:cNvPicPr>
          <p:nvPr/>
        </p:nvPicPr>
        <p:blipFill>
          <a:blip r:embed="rId3"/>
          <a:stretch>
            <a:fillRect/>
          </a:stretch>
        </p:blipFill>
        <p:spPr>
          <a:xfrm>
            <a:off x="5504555" y="63059"/>
            <a:ext cx="6562949" cy="3324202"/>
          </a:xfrm>
          <a:prstGeom prst="rect">
            <a:avLst/>
          </a:prstGeom>
        </p:spPr>
      </p:pic>
      <p:pic>
        <p:nvPicPr>
          <p:cNvPr id="8" name="Picture 7">
            <a:extLst>
              <a:ext uri="{FF2B5EF4-FFF2-40B4-BE49-F238E27FC236}">
                <a16:creationId xmlns:a16="http://schemas.microsoft.com/office/drawing/2014/main" id="{C1EEF080-E4F6-C62F-8E1F-48805FF08D03}"/>
              </a:ext>
            </a:extLst>
          </p:cNvPr>
          <p:cNvPicPr>
            <a:picLocks noChangeAspect="1"/>
          </p:cNvPicPr>
          <p:nvPr/>
        </p:nvPicPr>
        <p:blipFill>
          <a:blip r:embed="rId4"/>
          <a:stretch>
            <a:fillRect/>
          </a:stretch>
        </p:blipFill>
        <p:spPr>
          <a:xfrm>
            <a:off x="115910" y="3450320"/>
            <a:ext cx="7337228" cy="3387261"/>
          </a:xfrm>
          <a:prstGeom prst="rect">
            <a:avLst/>
          </a:prstGeom>
        </p:spPr>
      </p:pic>
    </p:spTree>
    <p:extLst>
      <p:ext uri="{BB962C8B-B14F-4D97-AF65-F5344CB8AC3E}">
        <p14:creationId xmlns:p14="http://schemas.microsoft.com/office/powerpoint/2010/main" val="3801370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2F7D551-A7FC-CDC4-0D0F-044376F37043}"/>
              </a:ext>
            </a:extLst>
          </p:cNvPr>
          <p:cNvPicPr>
            <a:picLocks noGrp="1" noChangeAspect="1"/>
          </p:cNvPicPr>
          <p:nvPr>
            <p:ph idx="1"/>
          </p:nvPr>
        </p:nvPicPr>
        <p:blipFill>
          <a:blip r:embed="rId3"/>
          <a:stretch>
            <a:fillRect/>
          </a:stretch>
        </p:blipFill>
        <p:spPr>
          <a:xfrm>
            <a:off x="1854703" y="1191262"/>
            <a:ext cx="2902648" cy="2014524"/>
          </a:xfrm>
        </p:spPr>
      </p:pic>
      <p:pic>
        <p:nvPicPr>
          <p:cNvPr id="17" name="Picture 16">
            <a:extLst>
              <a:ext uri="{FF2B5EF4-FFF2-40B4-BE49-F238E27FC236}">
                <a16:creationId xmlns:a16="http://schemas.microsoft.com/office/drawing/2014/main" id="{D13760DE-F1CC-743E-0F49-71C18DC55372}"/>
              </a:ext>
            </a:extLst>
          </p:cNvPr>
          <p:cNvPicPr>
            <a:picLocks noChangeAspect="1"/>
          </p:cNvPicPr>
          <p:nvPr/>
        </p:nvPicPr>
        <p:blipFill rotWithShape="1">
          <a:blip r:embed="rId4"/>
          <a:srcRect r="12483"/>
          <a:stretch/>
        </p:blipFill>
        <p:spPr>
          <a:xfrm>
            <a:off x="1854703" y="3698747"/>
            <a:ext cx="3940617" cy="2451408"/>
          </a:xfrm>
          <a:prstGeom prst="rect">
            <a:avLst/>
          </a:prstGeom>
        </p:spPr>
      </p:pic>
      <p:sp>
        <p:nvSpPr>
          <p:cNvPr id="5" name="Title 1">
            <a:extLst>
              <a:ext uri="{FF2B5EF4-FFF2-40B4-BE49-F238E27FC236}">
                <a16:creationId xmlns:a16="http://schemas.microsoft.com/office/drawing/2014/main" id="{CB971965-DCDD-EEA3-1688-2DBEF5E3761C}"/>
              </a:ext>
            </a:extLst>
          </p:cNvPr>
          <p:cNvSpPr>
            <a:spLocks noGrp="1"/>
          </p:cNvSpPr>
          <p:nvPr>
            <p:ph type="title"/>
          </p:nvPr>
        </p:nvSpPr>
        <p:spPr>
          <a:xfrm>
            <a:off x="0" y="18256"/>
            <a:ext cx="12192000" cy="738489"/>
          </a:xfrm>
        </p:spPr>
        <p:txBody>
          <a:bodyPr>
            <a:normAutofit/>
          </a:bodyPr>
          <a:lstStyle/>
          <a:p>
            <a:r>
              <a:rPr lang="az-Latn-AZ" dirty="0"/>
              <a:t>    </a:t>
            </a:r>
            <a:r>
              <a:rPr lang="az-Latn-AZ" sz="4000" dirty="0"/>
              <a:t>Data Science nədir?</a:t>
            </a:r>
            <a:endParaRPr lang="en-AZ" sz="4000" dirty="0"/>
          </a:p>
        </p:txBody>
      </p:sp>
      <p:pic>
        <p:nvPicPr>
          <p:cNvPr id="6" name="Picture 5">
            <a:extLst>
              <a:ext uri="{FF2B5EF4-FFF2-40B4-BE49-F238E27FC236}">
                <a16:creationId xmlns:a16="http://schemas.microsoft.com/office/drawing/2014/main" id="{89140ADA-1252-7B6F-D38F-AE28C1A88A17}"/>
              </a:ext>
            </a:extLst>
          </p:cNvPr>
          <p:cNvPicPr>
            <a:picLocks noChangeAspect="1"/>
          </p:cNvPicPr>
          <p:nvPr/>
        </p:nvPicPr>
        <p:blipFill rotWithShape="1">
          <a:blip r:embed="rId5"/>
          <a:srcRect l="7246" t="3077" r="6877" b="10098"/>
          <a:stretch/>
        </p:blipFill>
        <p:spPr>
          <a:xfrm>
            <a:off x="6732598" y="1191262"/>
            <a:ext cx="3616547" cy="2237738"/>
          </a:xfrm>
          <a:prstGeom prst="rect">
            <a:avLst/>
          </a:prstGeom>
        </p:spPr>
      </p:pic>
      <p:pic>
        <p:nvPicPr>
          <p:cNvPr id="3" name="Picture 2">
            <a:extLst>
              <a:ext uri="{FF2B5EF4-FFF2-40B4-BE49-F238E27FC236}">
                <a16:creationId xmlns:a16="http://schemas.microsoft.com/office/drawing/2014/main" id="{75A3E57A-1C8E-C1C7-E9AF-FA8E3C62595B}"/>
              </a:ext>
            </a:extLst>
          </p:cNvPr>
          <p:cNvPicPr>
            <a:picLocks noChangeAspect="1"/>
          </p:cNvPicPr>
          <p:nvPr/>
        </p:nvPicPr>
        <p:blipFill rotWithShape="1">
          <a:blip r:embed="rId6"/>
          <a:srcRect l="953" t="8609" r="2812"/>
          <a:stretch/>
        </p:blipFill>
        <p:spPr>
          <a:xfrm>
            <a:off x="6165198" y="3698747"/>
            <a:ext cx="4183947" cy="2451408"/>
          </a:xfrm>
          <a:prstGeom prst="rect">
            <a:avLst/>
          </a:prstGeom>
        </p:spPr>
      </p:pic>
    </p:spTree>
    <p:extLst>
      <p:ext uri="{BB962C8B-B14F-4D97-AF65-F5344CB8AC3E}">
        <p14:creationId xmlns:p14="http://schemas.microsoft.com/office/powerpoint/2010/main" val="1289236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C07495-09D7-31D9-AFDC-88460DC0B364}"/>
              </a:ext>
            </a:extLst>
          </p:cNvPr>
          <p:cNvPicPr>
            <a:picLocks noGrp="1" noChangeAspect="1"/>
          </p:cNvPicPr>
          <p:nvPr>
            <p:ph idx="1"/>
          </p:nvPr>
        </p:nvPicPr>
        <p:blipFill>
          <a:blip r:embed="rId3"/>
          <a:stretch>
            <a:fillRect/>
          </a:stretch>
        </p:blipFill>
        <p:spPr>
          <a:xfrm>
            <a:off x="915054" y="947797"/>
            <a:ext cx="2856405" cy="1897320"/>
          </a:xfrm>
        </p:spPr>
      </p:pic>
      <p:pic>
        <p:nvPicPr>
          <p:cNvPr id="7" name="Picture 6">
            <a:extLst>
              <a:ext uri="{FF2B5EF4-FFF2-40B4-BE49-F238E27FC236}">
                <a16:creationId xmlns:a16="http://schemas.microsoft.com/office/drawing/2014/main" id="{C8A05DEE-C0C5-4381-AEC6-86E4D6F881A0}"/>
              </a:ext>
            </a:extLst>
          </p:cNvPr>
          <p:cNvPicPr>
            <a:picLocks noChangeAspect="1"/>
          </p:cNvPicPr>
          <p:nvPr/>
        </p:nvPicPr>
        <p:blipFill rotWithShape="1">
          <a:blip r:embed="rId4"/>
          <a:srcRect l="12298" r="12900"/>
          <a:stretch/>
        </p:blipFill>
        <p:spPr>
          <a:xfrm>
            <a:off x="3771459" y="2845117"/>
            <a:ext cx="2856405" cy="1897319"/>
          </a:xfrm>
          <a:prstGeom prst="rect">
            <a:avLst/>
          </a:prstGeom>
        </p:spPr>
      </p:pic>
      <p:pic>
        <p:nvPicPr>
          <p:cNvPr id="9" name="Picture 8">
            <a:extLst>
              <a:ext uri="{FF2B5EF4-FFF2-40B4-BE49-F238E27FC236}">
                <a16:creationId xmlns:a16="http://schemas.microsoft.com/office/drawing/2014/main" id="{E2D4A9B8-FB90-BD15-A631-83C039116E38}"/>
              </a:ext>
            </a:extLst>
          </p:cNvPr>
          <p:cNvPicPr>
            <a:picLocks noChangeAspect="1"/>
          </p:cNvPicPr>
          <p:nvPr/>
        </p:nvPicPr>
        <p:blipFill>
          <a:blip r:embed="rId5"/>
          <a:stretch>
            <a:fillRect/>
          </a:stretch>
        </p:blipFill>
        <p:spPr>
          <a:xfrm>
            <a:off x="6627864" y="4742436"/>
            <a:ext cx="2854105" cy="1897319"/>
          </a:xfrm>
          <a:prstGeom prst="rect">
            <a:avLst/>
          </a:prstGeom>
        </p:spPr>
      </p:pic>
      <p:sp>
        <p:nvSpPr>
          <p:cNvPr id="6" name="Title 1">
            <a:extLst>
              <a:ext uri="{FF2B5EF4-FFF2-40B4-BE49-F238E27FC236}">
                <a16:creationId xmlns:a16="http://schemas.microsoft.com/office/drawing/2014/main" id="{8B95D33F-226A-53B7-8841-C60189DBEFD7}"/>
              </a:ext>
            </a:extLst>
          </p:cNvPr>
          <p:cNvSpPr>
            <a:spLocks noGrp="1"/>
          </p:cNvSpPr>
          <p:nvPr>
            <p:ph type="title"/>
          </p:nvPr>
        </p:nvSpPr>
        <p:spPr>
          <a:xfrm>
            <a:off x="0" y="18256"/>
            <a:ext cx="12192000" cy="738489"/>
          </a:xfrm>
        </p:spPr>
        <p:txBody>
          <a:bodyPr>
            <a:normAutofit/>
          </a:bodyPr>
          <a:lstStyle/>
          <a:p>
            <a:r>
              <a:rPr lang="az-Latn-AZ" dirty="0"/>
              <a:t>    </a:t>
            </a:r>
            <a:r>
              <a:rPr lang="az-Latn-AZ" sz="4000" dirty="0"/>
              <a:t>Data Science nədir?</a:t>
            </a:r>
            <a:endParaRPr lang="en-AZ" sz="4000" dirty="0"/>
          </a:p>
        </p:txBody>
      </p:sp>
      <p:pic>
        <p:nvPicPr>
          <p:cNvPr id="3" name="Picture 2">
            <a:extLst>
              <a:ext uri="{FF2B5EF4-FFF2-40B4-BE49-F238E27FC236}">
                <a16:creationId xmlns:a16="http://schemas.microsoft.com/office/drawing/2014/main" id="{42C11EA3-3874-525F-5E8C-018021E3AB34}"/>
              </a:ext>
            </a:extLst>
          </p:cNvPr>
          <p:cNvPicPr>
            <a:picLocks noChangeAspect="1"/>
          </p:cNvPicPr>
          <p:nvPr/>
        </p:nvPicPr>
        <p:blipFill>
          <a:blip r:embed="rId6"/>
          <a:stretch>
            <a:fillRect/>
          </a:stretch>
        </p:blipFill>
        <p:spPr>
          <a:xfrm>
            <a:off x="7074362" y="947797"/>
            <a:ext cx="4202584" cy="2310029"/>
          </a:xfrm>
          <a:prstGeom prst="rect">
            <a:avLst/>
          </a:prstGeom>
        </p:spPr>
      </p:pic>
    </p:spTree>
    <p:extLst>
      <p:ext uri="{BB962C8B-B14F-4D97-AF65-F5344CB8AC3E}">
        <p14:creationId xmlns:p14="http://schemas.microsoft.com/office/powerpoint/2010/main" val="353808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D334E3-8D70-7392-BB42-59DFD8B2A2ED}"/>
              </a:ext>
            </a:extLst>
          </p:cNvPr>
          <p:cNvPicPr>
            <a:picLocks noGrp="1" noChangeAspect="1"/>
          </p:cNvPicPr>
          <p:nvPr>
            <p:ph idx="1"/>
          </p:nvPr>
        </p:nvPicPr>
        <p:blipFill>
          <a:blip r:embed="rId3"/>
          <a:stretch>
            <a:fillRect/>
          </a:stretch>
        </p:blipFill>
        <p:spPr>
          <a:xfrm>
            <a:off x="3739025" y="1253331"/>
            <a:ext cx="4713949" cy="4351338"/>
          </a:xfrm>
        </p:spPr>
      </p:pic>
      <p:sp>
        <p:nvSpPr>
          <p:cNvPr id="3" name="Title 1">
            <a:extLst>
              <a:ext uri="{FF2B5EF4-FFF2-40B4-BE49-F238E27FC236}">
                <a16:creationId xmlns:a16="http://schemas.microsoft.com/office/drawing/2014/main" id="{5A4EE68E-2D42-6B36-877F-ABCEC006A99A}"/>
              </a:ext>
            </a:extLst>
          </p:cNvPr>
          <p:cNvSpPr>
            <a:spLocks noGrp="1"/>
          </p:cNvSpPr>
          <p:nvPr>
            <p:ph type="title"/>
          </p:nvPr>
        </p:nvSpPr>
        <p:spPr>
          <a:xfrm>
            <a:off x="0" y="18256"/>
            <a:ext cx="12192000" cy="738489"/>
          </a:xfrm>
        </p:spPr>
        <p:txBody>
          <a:bodyPr>
            <a:normAutofit/>
          </a:bodyPr>
          <a:lstStyle/>
          <a:p>
            <a:r>
              <a:rPr lang="az-Latn-AZ" dirty="0"/>
              <a:t>    </a:t>
            </a:r>
            <a:r>
              <a:rPr lang="az-Latn-AZ" sz="4000" dirty="0"/>
              <a:t>Data Science nədir?</a:t>
            </a:r>
            <a:endParaRPr lang="en-AZ" sz="4000" dirty="0"/>
          </a:p>
        </p:txBody>
      </p:sp>
    </p:spTree>
    <p:extLst>
      <p:ext uri="{BB962C8B-B14F-4D97-AF65-F5344CB8AC3E}">
        <p14:creationId xmlns:p14="http://schemas.microsoft.com/office/powerpoint/2010/main" val="324155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1890-9E29-3E60-C7E1-B613C3714692}"/>
              </a:ext>
            </a:extLst>
          </p:cNvPr>
          <p:cNvSpPr>
            <a:spLocks noGrp="1"/>
          </p:cNvSpPr>
          <p:nvPr>
            <p:ph type="title"/>
          </p:nvPr>
        </p:nvSpPr>
        <p:spPr>
          <a:xfrm>
            <a:off x="0" y="0"/>
            <a:ext cx="12192000" cy="591316"/>
          </a:xfrm>
        </p:spPr>
        <p:txBody>
          <a:bodyPr>
            <a:normAutofit fontScale="90000"/>
          </a:bodyPr>
          <a:lstStyle/>
          <a:p>
            <a:r>
              <a:rPr lang="en-AZ" dirty="0"/>
              <a:t>    ML nədir?</a:t>
            </a:r>
          </a:p>
        </p:txBody>
      </p:sp>
      <p:sp>
        <p:nvSpPr>
          <p:cNvPr id="3" name="Content Placeholder 2">
            <a:extLst>
              <a:ext uri="{FF2B5EF4-FFF2-40B4-BE49-F238E27FC236}">
                <a16:creationId xmlns:a16="http://schemas.microsoft.com/office/drawing/2014/main" id="{30E4588F-5B62-6441-78AB-3FC7F9F48460}"/>
              </a:ext>
            </a:extLst>
          </p:cNvPr>
          <p:cNvSpPr>
            <a:spLocks noGrp="1"/>
          </p:cNvSpPr>
          <p:nvPr>
            <p:ph idx="1"/>
          </p:nvPr>
        </p:nvSpPr>
        <p:spPr>
          <a:xfrm>
            <a:off x="7442200" y="0"/>
            <a:ext cx="2400300" cy="6858000"/>
          </a:xfrm>
        </p:spPr>
        <p:txBody>
          <a:bodyPr>
            <a:normAutofit/>
          </a:bodyPr>
          <a:lstStyle/>
          <a:p>
            <a:pPr marL="0" indent="0">
              <a:buNone/>
            </a:pPr>
            <a:endParaRPr lang="en-AZ" dirty="0"/>
          </a:p>
          <a:p>
            <a:pPr marL="0" indent="0">
              <a:buNone/>
            </a:pPr>
            <a:endParaRPr lang="en-AZ" dirty="0"/>
          </a:p>
          <a:p>
            <a:pPr marL="0" indent="0">
              <a:buNone/>
            </a:pPr>
            <a:r>
              <a:rPr lang="en-AZ" b="1" dirty="0">
                <a:solidFill>
                  <a:schemeClr val="accent6"/>
                </a:solidFill>
              </a:rPr>
              <a:t>5     7 </a:t>
            </a:r>
            <a:r>
              <a:rPr lang="en-AZ" b="1" dirty="0"/>
              <a:t>=</a:t>
            </a:r>
            <a:r>
              <a:rPr lang="en-AZ" b="1" dirty="0">
                <a:solidFill>
                  <a:schemeClr val="accent6"/>
                </a:solidFill>
              </a:rPr>
              <a:t> 35</a:t>
            </a:r>
          </a:p>
          <a:p>
            <a:pPr marL="0" indent="0">
              <a:buNone/>
            </a:pPr>
            <a:r>
              <a:rPr lang="en-AZ" b="1" dirty="0">
                <a:solidFill>
                  <a:schemeClr val="accent6"/>
                </a:solidFill>
              </a:rPr>
              <a:t>3     9 </a:t>
            </a:r>
            <a:r>
              <a:rPr lang="en-AZ" b="1" dirty="0"/>
              <a:t>=</a:t>
            </a:r>
            <a:r>
              <a:rPr lang="en-AZ" b="1" dirty="0">
                <a:solidFill>
                  <a:schemeClr val="accent6"/>
                </a:solidFill>
              </a:rPr>
              <a:t> 27</a:t>
            </a:r>
          </a:p>
          <a:p>
            <a:pPr marL="0" indent="0">
              <a:buNone/>
            </a:pPr>
            <a:endParaRPr lang="en-AZ" b="1" dirty="0">
              <a:solidFill>
                <a:schemeClr val="accent6"/>
              </a:solidFill>
            </a:endParaRPr>
          </a:p>
          <a:p>
            <a:pPr marL="0" indent="0">
              <a:buNone/>
            </a:pPr>
            <a:r>
              <a:rPr lang="en-AZ" b="1" dirty="0">
                <a:solidFill>
                  <a:schemeClr val="accent6"/>
                </a:solidFill>
              </a:rPr>
              <a:t>4     3 </a:t>
            </a:r>
            <a:r>
              <a:rPr lang="en-AZ" b="1" dirty="0"/>
              <a:t>=</a:t>
            </a:r>
            <a:r>
              <a:rPr lang="en-AZ" b="1" dirty="0">
                <a:solidFill>
                  <a:schemeClr val="accent6"/>
                </a:solidFill>
              </a:rPr>
              <a:t> </a:t>
            </a:r>
            <a:r>
              <a:rPr lang="en-AZ" b="1" dirty="0"/>
              <a:t>?</a:t>
            </a:r>
          </a:p>
          <a:p>
            <a:pPr marL="0" indent="0">
              <a:buNone/>
            </a:pPr>
            <a:endParaRPr lang="en-AZ" dirty="0"/>
          </a:p>
          <a:p>
            <a:pPr marL="0" indent="0">
              <a:buNone/>
            </a:pPr>
            <a:endParaRPr lang="en-AZ" dirty="0"/>
          </a:p>
          <a:p>
            <a:pPr marL="0" indent="0">
              <a:buNone/>
            </a:pPr>
            <a:r>
              <a:rPr lang="en-AZ" b="1" dirty="0">
                <a:solidFill>
                  <a:schemeClr val="accent6"/>
                </a:solidFill>
              </a:rPr>
              <a:t>5 </a:t>
            </a:r>
            <a:r>
              <a:rPr lang="en-AZ" b="1" dirty="0"/>
              <a:t>?</a:t>
            </a:r>
            <a:r>
              <a:rPr lang="en-AZ" b="1" dirty="0">
                <a:solidFill>
                  <a:schemeClr val="accent6"/>
                </a:solidFill>
              </a:rPr>
              <a:t> 7 </a:t>
            </a:r>
            <a:r>
              <a:rPr lang="en-AZ" b="1" dirty="0"/>
              <a:t>=</a:t>
            </a:r>
            <a:r>
              <a:rPr lang="en-AZ" b="1" dirty="0">
                <a:solidFill>
                  <a:schemeClr val="accent6"/>
                </a:solidFill>
              </a:rPr>
              <a:t> 35</a:t>
            </a:r>
          </a:p>
          <a:p>
            <a:pPr marL="0" indent="0">
              <a:buNone/>
            </a:pPr>
            <a:r>
              <a:rPr lang="en-AZ" b="1" dirty="0">
                <a:solidFill>
                  <a:schemeClr val="accent6"/>
                </a:solidFill>
              </a:rPr>
              <a:t>3 </a:t>
            </a:r>
            <a:r>
              <a:rPr lang="en-AZ" b="1" dirty="0"/>
              <a:t>?</a:t>
            </a:r>
            <a:r>
              <a:rPr lang="en-AZ" b="1" dirty="0">
                <a:solidFill>
                  <a:schemeClr val="accent6"/>
                </a:solidFill>
              </a:rPr>
              <a:t> 9 </a:t>
            </a:r>
            <a:r>
              <a:rPr lang="en-AZ" b="1" dirty="0"/>
              <a:t>=</a:t>
            </a:r>
            <a:r>
              <a:rPr lang="en-AZ" b="1" dirty="0">
                <a:solidFill>
                  <a:schemeClr val="accent6"/>
                </a:solidFill>
              </a:rPr>
              <a:t> 27</a:t>
            </a:r>
          </a:p>
          <a:p>
            <a:pPr marL="0" indent="0">
              <a:buNone/>
            </a:pPr>
            <a:endParaRPr lang="en-AZ" b="1" dirty="0">
              <a:solidFill>
                <a:schemeClr val="accent6"/>
              </a:solidFill>
            </a:endParaRPr>
          </a:p>
          <a:p>
            <a:pPr marL="0" indent="0">
              <a:buNone/>
            </a:pPr>
            <a:r>
              <a:rPr lang="en-AZ" b="1" dirty="0">
                <a:solidFill>
                  <a:schemeClr val="accent6"/>
                </a:solidFill>
              </a:rPr>
              <a:t>4     3 </a:t>
            </a:r>
            <a:r>
              <a:rPr lang="en-AZ" b="1" dirty="0"/>
              <a:t>= ?</a:t>
            </a:r>
          </a:p>
        </p:txBody>
      </p:sp>
      <p:sp>
        <p:nvSpPr>
          <p:cNvPr id="4" name="Right Arrow 3">
            <a:extLst>
              <a:ext uri="{FF2B5EF4-FFF2-40B4-BE49-F238E27FC236}">
                <a16:creationId xmlns:a16="http://schemas.microsoft.com/office/drawing/2014/main" id="{91A9D369-2029-04CF-E1C1-636C002954E4}"/>
              </a:ext>
            </a:extLst>
          </p:cNvPr>
          <p:cNvSpPr/>
          <p:nvPr/>
        </p:nvSpPr>
        <p:spPr>
          <a:xfrm>
            <a:off x="1675524" y="1617362"/>
            <a:ext cx="1208689" cy="525517"/>
          </a:xfrm>
          <a:prstGeom prst="rightArrow">
            <a:avLst>
              <a:gd name="adj1" fmla="val 50000"/>
              <a:gd name="adj2" fmla="val 5015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dirty="0">
                <a:solidFill>
                  <a:schemeClr val="tx1"/>
                </a:solidFill>
              </a:rPr>
              <a:t>Data</a:t>
            </a:r>
            <a:r>
              <a:rPr lang="en-AZ" dirty="0"/>
              <a:t> </a:t>
            </a:r>
          </a:p>
        </p:txBody>
      </p:sp>
      <p:sp>
        <p:nvSpPr>
          <p:cNvPr id="5" name="Right Arrow 4">
            <a:extLst>
              <a:ext uri="{FF2B5EF4-FFF2-40B4-BE49-F238E27FC236}">
                <a16:creationId xmlns:a16="http://schemas.microsoft.com/office/drawing/2014/main" id="{2D794EE0-684E-2B28-43ED-1FEF57C98DB5}"/>
              </a:ext>
            </a:extLst>
          </p:cNvPr>
          <p:cNvSpPr/>
          <p:nvPr/>
        </p:nvSpPr>
        <p:spPr>
          <a:xfrm>
            <a:off x="1675524" y="2237471"/>
            <a:ext cx="1208689" cy="525517"/>
          </a:xfrm>
          <a:prstGeom prst="rightArrow">
            <a:avLst>
              <a:gd name="adj1" fmla="val 50000"/>
              <a:gd name="adj2" fmla="val 5015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dirty="0">
                <a:solidFill>
                  <a:schemeClr val="tx1"/>
                </a:solidFill>
              </a:rPr>
              <a:t>Proqram</a:t>
            </a:r>
            <a:r>
              <a:rPr lang="en-AZ" dirty="0"/>
              <a:t> </a:t>
            </a:r>
          </a:p>
        </p:txBody>
      </p:sp>
      <p:sp>
        <p:nvSpPr>
          <p:cNvPr id="6" name="Rectangle 5">
            <a:extLst>
              <a:ext uri="{FF2B5EF4-FFF2-40B4-BE49-F238E27FC236}">
                <a16:creationId xmlns:a16="http://schemas.microsoft.com/office/drawing/2014/main" id="{9FBDE80E-11B1-833D-814A-7B63BF959DF6}"/>
              </a:ext>
            </a:extLst>
          </p:cNvPr>
          <p:cNvSpPr/>
          <p:nvPr/>
        </p:nvSpPr>
        <p:spPr>
          <a:xfrm>
            <a:off x="3104931" y="1617362"/>
            <a:ext cx="2196662" cy="11456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AZ" dirty="0">
                <a:solidFill>
                  <a:srgbClr val="FF0000"/>
                </a:solidFill>
              </a:rPr>
              <a:t>Ənənəvi </a:t>
            </a:r>
          </a:p>
          <a:p>
            <a:pPr algn="ctr"/>
            <a:r>
              <a:rPr lang="en-AZ" dirty="0">
                <a:solidFill>
                  <a:srgbClr val="FF0000"/>
                </a:solidFill>
              </a:rPr>
              <a:t>proqramlaşdırma</a:t>
            </a:r>
          </a:p>
        </p:txBody>
      </p:sp>
      <p:sp>
        <p:nvSpPr>
          <p:cNvPr id="7" name="Right Arrow 6">
            <a:extLst>
              <a:ext uri="{FF2B5EF4-FFF2-40B4-BE49-F238E27FC236}">
                <a16:creationId xmlns:a16="http://schemas.microsoft.com/office/drawing/2014/main" id="{EE3BD8A3-2181-6B29-48D6-21B4A5B13023}"/>
              </a:ext>
            </a:extLst>
          </p:cNvPr>
          <p:cNvSpPr/>
          <p:nvPr/>
        </p:nvSpPr>
        <p:spPr>
          <a:xfrm>
            <a:off x="5522311" y="1927416"/>
            <a:ext cx="1208689" cy="525517"/>
          </a:xfrm>
          <a:prstGeom prst="rightArrow">
            <a:avLst>
              <a:gd name="adj1" fmla="val 50000"/>
              <a:gd name="adj2" fmla="val 5015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AZ" dirty="0">
                <a:solidFill>
                  <a:schemeClr val="tx1"/>
                </a:solidFill>
              </a:rPr>
              <a:t>əticə</a:t>
            </a:r>
            <a:r>
              <a:rPr lang="en-AZ" dirty="0"/>
              <a:t> </a:t>
            </a:r>
          </a:p>
        </p:txBody>
      </p:sp>
      <p:sp>
        <p:nvSpPr>
          <p:cNvPr id="8" name="Right Arrow 7">
            <a:extLst>
              <a:ext uri="{FF2B5EF4-FFF2-40B4-BE49-F238E27FC236}">
                <a16:creationId xmlns:a16="http://schemas.microsoft.com/office/drawing/2014/main" id="{757A5231-4027-7990-762D-B3C8A6F8CFC4}"/>
              </a:ext>
            </a:extLst>
          </p:cNvPr>
          <p:cNvSpPr/>
          <p:nvPr/>
        </p:nvSpPr>
        <p:spPr>
          <a:xfrm>
            <a:off x="1675524" y="4405068"/>
            <a:ext cx="1208689" cy="525517"/>
          </a:xfrm>
          <a:prstGeom prst="rightArrow">
            <a:avLst>
              <a:gd name="adj1" fmla="val 50000"/>
              <a:gd name="adj2" fmla="val 5015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dirty="0">
                <a:solidFill>
                  <a:schemeClr val="tx1"/>
                </a:solidFill>
              </a:rPr>
              <a:t>Data</a:t>
            </a:r>
            <a:r>
              <a:rPr lang="en-AZ" dirty="0"/>
              <a:t> </a:t>
            </a:r>
          </a:p>
        </p:txBody>
      </p:sp>
      <p:sp>
        <p:nvSpPr>
          <p:cNvPr id="9" name="Right Arrow 8">
            <a:extLst>
              <a:ext uri="{FF2B5EF4-FFF2-40B4-BE49-F238E27FC236}">
                <a16:creationId xmlns:a16="http://schemas.microsoft.com/office/drawing/2014/main" id="{F2D9AEC4-9695-3C6A-F54E-9BF46A654855}"/>
              </a:ext>
            </a:extLst>
          </p:cNvPr>
          <p:cNvSpPr/>
          <p:nvPr/>
        </p:nvSpPr>
        <p:spPr>
          <a:xfrm>
            <a:off x="1675524" y="5025177"/>
            <a:ext cx="1208689" cy="525517"/>
          </a:xfrm>
          <a:prstGeom prst="rightArrow">
            <a:avLst>
              <a:gd name="adj1" fmla="val 50000"/>
              <a:gd name="adj2" fmla="val 5015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Z" dirty="0">
                <a:solidFill>
                  <a:schemeClr val="tx1"/>
                </a:solidFill>
              </a:rPr>
              <a:t>Nəticə</a:t>
            </a:r>
            <a:r>
              <a:rPr lang="en-AZ" dirty="0"/>
              <a:t> </a:t>
            </a:r>
          </a:p>
        </p:txBody>
      </p:sp>
      <p:sp>
        <p:nvSpPr>
          <p:cNvPr id="10" name="Rectangle 9">
            <a:extLst>
              <a:ext uri="{FF2B5EF4-FFF2-40B4-BE49-F238E27FC236}">
                <a16:creationId xmlns:a16="http://schemas.microsoft.com/office/drawing/2014/main" id="{9ED520B9-B3AA-AB0C-C0A2-E9E26AF901D2}"/>
              </a:ext>
            </a:extLst>
          </p:cNvPr>
          <p:cNvSpPr/>
          <p:nvPr/>
        </p:nvSpPr>
        <p:spPr>
          <a:xfrm>
            <a:off x="3104931" y="4405068"/>
            <a:ext cx="2196662" cy="11456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AZ" dirty="0">
                <a:solidFill>
                  <a:srgbClr val="FF0000"/>
                </a:solidFill>
              </a:rPr>
              <a:t>Machine </a:t>
            </a:r>
          </a:p>
          <a:p>
            <a:pPr algn="ctr"/>
            <a:r>
              <a:rPr lang="en-AZ" dirty="0">
                <a:solidFill>
                  <a:srgbClr val="FF0000"/>
                </a:solidFill>
              </a:rPr>
              <a:t>Learning</a:t>
            </a:r>
          </a:p>
        </p:txBody>
      </p:sp>
      <p:sp>
        <p:nvSpPr>
          <p:cNvPr id="11" name="Right Arrow 10">
            <a:extLst>
              <a:ext uri="{FF2B5EF4-FFF2-40B4-BE49-F238E27FC236}">
                <a16:creationId xmlns:a16="http://schemas.microsoft.com/office/drawing/2014/main" id="{FC441FAA-500A-3773-A93C-0284AD731882}"/>
              </a:ext>
            </a:extLst>
          </p:cNvPr>
          <p:cNvSpPr/>
          <p:nvPr/>
        </p:nvSpPr>
        <p:spPr>
          <a:xfrm>
            <a:off x="5522311" y="4715122"/>
            <a:ext cx="1208689" cy="525517"/>
          </a:xfrm>
          <a:prstGeom prst="rightArrow">
            <a:avLst>
              <a:gd name="adj1" fmla="val 50000"/>
              <a:gd name="adj2" fmla="val 5015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Proqram</a:t>
            </a:r>
            <a:r>
              <a:rPr lang="en-AZ" dirty="0"/>
              <a:t> </a:t>
            </a:r>
          </a:p>
        </p:txBody>
      </p:sp>
      <p:cxnSp>
        <p:nvCxnSpPr>
          <p:cNvPr id="16" name="Straight Connector 15">
            <a:extLst>
              <a:ext uri="{FF2B5EF4-FFF2-40B4-BE49-F238E27FC236}">
                <a16:creationId xmlns:a16="http://schemas.microsoft.com/office/drawing/2014/main" id="{088F59EE-54CB-15CC-2B7C-F6D3A680F288}"/>
              </a:ext>
            </a:extLst>
          </p:cNvPr>
          <p:cNvCxnSpPr>
            <a:cxnSpLocks/>
          </p:cNvCxnSpPr>
          <p:nvPr/>
        </p:nvCxnSpPr>
        <p:spPr>
          <a:xfrm>
            <a:off x="602593" y="3429000"/>
            <a:ext cx="10294007" cy="1223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E9D41F90-4CAE-E7E3-C1DA-F32962415CD2}"/>
              </a:ext>
            </a:extLst>
          </p:cNvPr>
          <p:cNvSpPr/>
          <p:nvPr/>
        </p:nvSpPr>
        <p:spPr>
          <a:xfrm>
            <a:off x="7801523" y="1087958"/>
            <a:ext cx="250277" cy="2928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Z"/>
          </a:p>
        </p:txBody>
      </p:sp>
      <p:sp>
        <p:nvSpPr>
          <p:cNvPr id="24" name="Triangle 23">
            <a:extLst>
              <a:ext uri="{FF2B5EF4-FFF2-40B4-BE49-F238E27FC236}">
                <a16:creationId xmlns:a16="http://schemas.microsoft.com/office/drawing/2014/main" id="{F27D2E1C-84C4-5CF1-31AD-164A43A8CF99}"/>
              </a:ext>
            </a:extLst>
          </p:cNvPr>
          <p:cNvSpPr/>
          <p:nvPr/>
        </p:nvSpPr>
        <p:spPr>
          <a:xfrm>
            <a:off x="7801523" y="1584600"/>
            <a:ext cx="250277" cy="2928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Z"/>
          </a:p>
        </p:txBody>
      </p:sp>
      <p:sp>
        <p:nvSpPr>
          <p:cNvPr id="25" name="Triangle 24">
            <a:extLst>
              <a:ext uri="{FF2B5EF4-FFF2-40B4-BE49-F238E27FC236}">
                <a16:creationId xmlns:a16="http://schemas.microsoft.com/office/drawing/2014/main" id="{AD15BDD1-4D00-1B02-B7F3-7AEF8E37BD8C}"/>
              </a:ext>
            </a:extLst>
          </p:cNvPr>
          <p:cNvSpPr/>
          <p:nvPr/>
        </p:nvSpPr>
        <p:spPr>
          <a:xfrm>
            <a:off x="7801522" y="2639522"/>
            <a:ext cx="250277" cy="2928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Z"/>
          </a:p>
        </p:txBody>
      </p:sp>
      <p:sp>
        <p:nvSpPr>
          <p:cNvPr id="26" name="Content Placeholder 2">
            <a:extLst>
              <a:ext uri="{FF2B5EF4-FFF2-40B4-BE49-F238E27FC236}">
                <a16:creationId xmlns:a16="http://schemas.microsoft.com/office/drawing/2014/main" id="{5801BB35-CFC1-A23B-85AC-6E9894F934D3}"/>
              </a:ext>
            </a:extLst>
          </p:cNvPr>
          <p:cNvSpPr txBox="1">
            <a:spLocks/>
          </p:cNvSpPr>
          <p:nvPr/>
        </p:nvSpPr>
        <p:spPr>
          <a:xfrm>
            <a:off x="9514703" y="4401486"/>
            <a:ext cx="1858894" cy="591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Z" dirty="0"/>
              <a:t>ML     ? =  </a:t>
            </a:r>
          </a:p>
        </p:txBody>
      </p:sp>
      <p:sp>
        <p:nvSpPr>
          <p:cNvPr id="27" name="Triangle 26">
            <a:extLst>
              <a:ext uri="{FF2B5EF4-FFF2-40B4-BE49-F238E27FC236}">
                <a16:creationId xmlns:a16="http://schemas.microsoft.com/office/drawing/2014/main" id="{A739F534-8D60-404F-4611-13636CD3E017}"/>
              </a:ext>
            </a:extLst>
          </p:cNvPr>
          <p:cNvSpPr/>
          <p:nvPr/>
        </p:nvSpPr>
        <p:spPr>
          <a:xfrm>
            <a:off x="10928125" y="4470528"/>
            <a:ext cx="250277" cy="2928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Z"/>
          </a:p>
        </p:txBody>
      </p:sp>
      <p:sp>
        <p:nvSpPr>
          <p:cNvPr id="28" name="Right Arrow 27">
            <a:extLst>
              <a:ext uri="{FF2B5EF4-FFF2-40B4-BE49-F238E27FC236}">
                <a16:creationId xmlns:a16="http://schemas.microsoft.com/office/drawing/2014/main" id="{42A08559-F8E7-309F-4703-5B059DD4ECCB}"/>
              </a:ext>
            </a:extLst>
          </p:cNvPr>
          <p:cNvSpPr/>
          <p:nvPr/>
        </p:nvSpPr>
        <p:spPr>
          <a:xfrm>
            <a:off x="10161746" y="4515346"/>
            <a:ext cx="229257"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Z"/>
          </a:p>
        </p:txBody>
      </p:sp>
      <p:sp>
        <p:nvSpPr>
          <p:cNvPr id="29" name="Triangle 28">
            <a:extLst>
              <a:ext uri="{FF2B5EF4-FFF2-40B4-BE49-F238E27FC236}">
                <a16:creationId xmlns:a16="http://schemas.microsoft.com/office/drawing/2014/main" id="{23931775-F4EF-378C-7200-8E281F29DFEC}"/>
              </a:ext>
            </a:extLst>
          </p:cNvPr>
          <p:cNvSpPr/>
          <p:nvPr/>
        </p:nvSpPr>
        <p:spPr>
          <a:xfrm>
            <a:off x="7790682" y="5727053"/>
            <a:ext cx="250277" cy="2928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Z"/>
          </a:p>
        </p:txBody>
      </p:sp>
      <p:sp>
        <p:nvSpPr>
          <p:cNvPr id="14" name="Right Brace 13">
            <a:extLst>
              <a:ext uri="{FF2B5EF4-FFF2-40B4-BE49-F238E27FC236}">
                <a16:creationId xmlns:a16="http://schemas.microsoft.com/office/drawing/2014/main" id="{6017C3F1-D0C9-BC7C-8C7B-41B103E04803}"/>
              </a:ext>
            </a:extLst>
          </p:cNvPr>
          <p:cNvSpPr/>
          <p:nvPr/>
        </p:nvSpPr>
        <p:spPr>
          <a:xfrm>
            <a:off x="9060587" y="4139182"/>
            <a:ext cx="388440" cy="8899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Z"/>
          </a:p>
        </p:txBody>
      </p:sp>
    </p:spTree>
    <p:extLst>
      <p:ext uri="{BB962C8B-B14F-4D97-AF65-F5344CB8AC3E}">
        <p14:creationId xmlns:p14="http://schemas.microsoft.com/office/powerpoint/2010/main" val="3152721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D4F896-5B14-DFC7-E985-D6871A42BB39}"/>
              </a:ext>
            </a:extLst>
          </p:cNvPr>
          <p:cNvPicPr>
            <a:picLocks noGrp="1" noChangeAspect="1"/>
          </p:cNvPicPr>
          <p:nvPr>
            <p:ph idx="1"/>
          </p:nvPr>
        </p:nvPicPr>
        <p:blipFill rotWithShape="1">
          <a:blip r:embed="rId3"/>
          <a:srcRect l="415" t="26642" r="73208"/>
          <a:stretch/>
        </p:blipFill>
        <p:spPr>
          <a:xfrm>
            <a:off x="8166100" y="2570754"/>
            <a:ext cx="3149600" cy="3918919"/>
          </a:xfrm>
        </p:spPr>
      </p:pic>
      <p:sp>
        <p:nvSpPr>
          <p:cNvPr id="7" name="Title 1">
            <a:extLst>
              <a:ext uri="{FF2B5EF4-FFF2-40B4-BE49-F238E27FC236}">
                <a16:creationId xmlns:a16="http://schemas.microsoft.com/office/drawing/2014/main" id="{322F681D-D088-3A8A-69B3-39FC9D711D98}"/>
              </a:ext>
            </a:extLst>
          </p:cNvPr>
          <p:cNvSpPr>
            <a:spLocks noGrp="1"/>
          </p:cNvSpPr>
          <p:nvPr>
            <p:ph type="title"/>
          </p:nvPr>
        </p:nvSpPr>
        <p:spPr>
          <a:xfrm>
            <a:off x="0" y="0"/>
            <a:ext cx="12192000" cy="591316"/>
          </a:xfrm>
        </p:spPr>
        <p:txBody>
          <a:bodyPr>
            <a:normAutofit fontScale="90000"/>
          </a:bodyPr>
          <a:lstStyle/>
          <a:p>
            <a:r>
              <a:rPr lang="en-AZ" dirty="0"/>
              <a:t>    ML necə öyrənir?</a:t>
            </a:r>
          </a:p>
        </p:txBody>
      </p:sp>
      <p:pic>
        <p:nvPicPr>
          <p:cNvPr id="8" name="Content Placeholder 4">
            <a:extLst>
              <a:ext uri="{FF2B5EF4-FFF2-40B4-BE49-F238E27FC236}">
                <a16:creationId xmlns:a16="http://schemas.microsoft.com/office/drawing/2014/main" id="{43EF5099-4FD7-64A6-B2FC-3DAE24B5FD21}"/>
              </a:ext>
            </a:extLst>
          </p:cNvPr>
          <p:cNvPicPr>
            <a:picLocks noChangeAspect="1"/>
          </p:cNvPicPr>
          <p:nvPr/>
        </p:nvPicPr>
        <p:blipFill>
          <a:blip r:embed="rId4"/>
          <a:stretch>
            <a:fillRect/>
          </a:stretch>
        </p:blipFill>
        <p:spPr>
          <a:xfrm>
            <a:off x="698500" y="808830"/>
            <a:ext cx="6839452" cy="4140148"/>
          </a:xfrm>
          <a:prstGeom prst="rect">
            <a:avLst/>
          </a:prstGeom>
        </p:spPr>
      </p:pic>
      <p:pic>
        <p:nvPicPr>
          <p:cNvPr id="9" name="Content Placeholder 4">
            <a:extLst>
              <a:ext uri="{FF2B5EF4-FFF2-40B4-BE49-F238E27FC236}">
                <a16:creationId xmlns:a16="http://schemas.microsoft.com/office/drawing/2014/main" id="{8647E3F2-DB65-F70C-A390-455519312810}"/>
              </a:ext>
            </a:extLst>
          </p:cNvPr>
          <p:cNvPicPr>
            <a:picLocks noChangeAspect="1"/>
          </p:cNvPicPr>
          <p:nvPr/>
        </p:nvPicPr>
        <p:blipFill rotWithShape="1">
          <a:blip r:embed="rId4"/>
          <a:srcRect r="81979" b="77991"/>
          <a:stretch/>
        </p:blipFill>
        <p:spPr>
          <a:xfrm>
            <a:off x="6546969" y="808830"/>
            <a:ext cx="990983" cy="732621"/>
          </a:xfrm>
          <a:prstGeom prst="rect">
            <a:avLst/>
          </a:prstGeom>
        </p:spPr>
      </p:pic>
      <p:cxnSp>
        <p:nvCxnSpPr>
          <p:cNvPr id="13" name="Elbow Connector 12">
            <a:extLst>
              <a:ext uri="{FF2B5EF4-FFF2-40B4-BE49-F238E27FC236}">
                <a16:creationId xmlns:a16="http://schemas.microsoft.com/office/drawing/2014/main" id="{56B60065-95FE-3D08-F6A5-350E7E7F6E0D}"/>
              </a:ext>
            </a:extLst>
          </p:cNvPr>
          <p:cNvCxnSpPr/>
          <p:nvPr/>
        </p:nvCxnSpPr>
        <p:spPr>
          <a:xfrm>
            <a:off x="876300" y="2878904"/>
            <a:ext cx="7073900" cy="2518596"/>
          </a:xfrm>
          <a:prstGeom prst="bentConnector3">
            <a:avLst>
              <a:gd name="adj1" fmla="val -7092"/>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2152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DA7DE5-E9E5-72EA-BE84-E2E88E6B881F}"/>
              </a:ext>
            </a:extLst>
          </p:cNvPr>
          <p:cNvSpPr>
            <a:spLocks noGrp="1"/>
          </p:cNvSpPr>
          <p:nvPr>
            <p:ph type="title"/>
          </p:nvPr>
        </p:nvSpPr>
        <p:spPr>
          <a:xfrm>
            <a:off x="0" y="0"/>
            <a:ext cx="12192000" cy="591316"/>
          </a:xfrm>
        </p:spPr>
        <p:txBody>
          <a:bodyPr>
            <a:normAutofit fontScale="90000"/>
          </a:bodyPr>
          <a:lstStyle/>
          <a:p>
            <a:r>
              <a:rPr lang="en-AZ" dirty="0"/>
              <a:t>    ML necə öyrənir?</a:t>
            </a:r>
          </a:p>
        </p:txBody>
      </p:sp>
      <p:pic>
        <p:nvPicPr>
          <p:cNvPr id="3" name="Picture 2">
            <a:extLst>
              <a:ext uri="{FF2B5EF4-FFF2-40B4-BE49-F238E27FC236}">
                <a16:creationId xmlns:a16="http://schemas.microsoft.com/office/drawing/2014/main" id="{13DD6292-201B-A2E3-DB1E-BE01E3FFA27E}"/>
              </a:ext>
            </a:extLst>
          </p:cNvPr>
          <p:cNvPicPr>
            <a:picLocks noChangeAspect="1"/>
          </p:cNvPicPr>
          <p:nvPr/>
        </p:nvPicPr>
        <p:blipFill>
          <a:blip r:embed="rId3"/>
          <a:stretch>
            <a:fillRect/>
          </a:stretch>
        </p:blipFill>
        <p:spPr>
          <a:xfrm>
            <a:off x="4931566" y="3083011"/>
            <a:ext cx="6417276" cy="3208638"/>
          </a:xfrm>
          <a:prstGeom prst="rect">
            <a:avLst/>
          </a:prstGeom>
        </p:spPr>
      </p:pic>
      <p:pic>
        <p:nvPicPr>
          <p:cNvPr id="7" name="Picture 6">
            <a:extLst>
              <a:ext uri="{FF2B5EF4-FFF2-40B4-BE49-F238E27FC236}">
                <a16:creationId xmlns:a16="http://schemas.microsoft.com/office/drawing/2014/main" id="{AAC754BE-D5E7-5249-CBB8-3CB19AC19A05}"/>
              </a:ext>
            </a:extLst>
          </p:cNvPr>
          <p:cNvPicPr>
            <a:picLocks noChangeAspect="1"/>
          </p:cNvPicPr>
          <p:nvPr/>
        </p:nvPicPr>
        <p:blipFill>
          <a:blip r:embed="rId4"/>
          <a:stretch>
            <a:fillRect/>
          </a:stretch>
        </p:blipFill>
        <p:spPr>
          <a:xfrm>
            <a:off x="684961" y="1216673"/>
            <a:ext cx="3216704" cy="1680987"/>
          </a:xfrm>
          <a:prstGeom prst="rect">
            <a:avLst/>
          </a:prstGeom>
        </p:spPr>
      </p:pic>
      <p:cxnSp>
        <p:nvCxnSpPr>
          <p:cNvPr id="16" name="Elbow Connector 15">
            <a:extLst>
              <a:ext uri="{FF2B5EF4-FFF2-40B4-BE49-F238E27FC236}">
                <a16:creationId xmlns:a16="http://schemas.microsoft.com/office/drawing/2014/main" id="{B7BDB889-69CB-CC07-6353-7647928D2E1B}"/>
              </a:ext>
            </a:extLst>
          </p:cNvPr>
          <p:cNvCxnSpPr>
            <a:cxnSpLocks/>
          </p:cNvCxnSpPr>
          <p:nvPr/>
        </p:nvCxnSpPr>
        <p:spPr>
          <a:xfrm>
            <a:off x="4003589" y="1841157"/>
            <a:ext cx="3571103" cy="1482811"/>
          </a:xfrm>
          <a:prstGeom prst="bentConnector3">
            <a:avLst>
              <a:gd name="adj1" fmla="val 10017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Elbow Connector 19">
            <a:extLst>
              <a:ext uri="{FF2B5EF4-FFF2-40B4-BE49-F238E27FC236}">
                <a16:creationId xmlns:a16="http://schemas.microsoft.com/office/drawing/2014/main" id="{4520B1B8-1B74-05AE-632E-2EF31268DEB4}"/>
              </a:ext>
            </a:extLst>
          </p:cNvPr>
          <p:cNvCxnSpPr>
            <a:cxnSpLocks/>
          </p:cNvCxnSpPr>
          <p:nvPr/>
        </p:nvCxnSpPr>
        <p:spPr>
          <a:xfrm>
            <a:off x="4003589" y="2594919"/>
            <a:ext cx="4955060" cy="729049"/>
          </a:xfrm>
          <a:prstGeom prst="bentConnector3">
            <a:avLst>
              <a:gd name="adj1" fmla="val 100125"/>
            </a:avLst>
          </a:prstGeom>
          <a:ln>
            <a:tailEnd type="triangle"/>
          </a:ln>
        </p:spPr>
        <p:style>
          <a:lnRef idx="3">
            <a:schemeClr val="dk1"/>
          </a:lnRef>
          <a:fillRef idx="0">
            <a:schemeClr val="dk1"/>
          </a:fillRef>
          <a:effectRef idx="2">
            <a:schemeClr val="dk1"/>
          </a:effectRef>
          <a:fontRef idx="minor">
            <a:schemeClr val="tx1"/>
          </a:fontRef>
        </p:style>
      </p:cxnSp>
      <p:pic>
        <p:nvPicPr>
          <p:cNvPr id="29" name="Picture 28">
            <a:extLst>
              <a:ext uri="{FF2B5EF4-FFF2-40B4-BE49-F238E27FC236}">
                <a16:creationId xmlns:a16="http://schemas.microsoft.com/office/drawing/2014/main" id="{29122D1F-51AA-A181-66B0-6B5549599B95}"/>
              </a:ext>
            </a:extLst>
          </p:cNvPr>
          <p:cNvPicPr>
            <a:picLocks noChangeAspect="1"/>
          </p:cNvPicPr>
          <p:nvPr/>
        </p:nvPicPr>
        <p:blipFill rotWithShape="1">
          <a:blip r:embed="rId4"/>
          <a:srcRect l="26416" t="11394" r="62444" b="61408"/>
          <a:stretch/>
        </p:blipFill>
        <p:spPr>
          <a:xfrm>
            <a:off x="8779476" y="5625037"/>
            <a:ext cx="358346" cy="381252"/>
          </a:xfrm>
          <a:prstGeom prst="rect">
            <a:avLst/>
          </a:prstGeom>
        </p:spPr>
      </p:pic>
      <p:cxnSp>
        <p:nvCxnSpPr>
          <p:cNvPr id="31" name="Elbow Connector 30">
            <a:extLst>
              <a:ext uri="{FF2B5EF4-FFF2-40B4-BE49-F238E27FC236}">
                <a16:creationId xmlns:a16="http://schemas.microsoft.com/office/drawing/2014/main" id="{5C595767-5F2A-5876-28EA-EC03AEE0C5DD}"/>
              </a:ext>
            </a:extLst>
          </p:cNvPr>
          <p:cNvCxnSpPr/>
          <p:nvPr/>
        </p:nvCxnSpPr>
        <p:spPr>
          <a:xfrm rot="10800000">
            <a:off x="1037968" y="3083012"/>
            <a:ext cx="3893598" cy="895865"/>
          </a:xfrm>
          <a:prstGeom prst="bentConnector3">
            <a:avLst>
              <a:gd name="adj1" fmla="val 100143"/>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67677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DA7DE5-E9E5-72EA-BE84-E2E88E6B881F}"/>
              </a:ext>
            </a:extLst>
          </p:cNvPr>
          <p:cNvSpPr>
            <a:spLocks noGrp="1"/>
          </p:cNvSpPr>
          <p:nvPr>
            <p:ph type="title"/>
          </p:nvPr>
        </p:nvSpPr>
        <p:spPr>
          <a:xfrm>
            <a:off x="0" y="0"/>
            <a:ext cx="12192000" cy="591316"/>
          </a:xfrm>
        </p:spPr>
        <p:txBody>
          <a:bodyPr>
            <a:normAutofit fontScale="90000"/>
          </a:bodyPr>
          <a:lstStyle/>
          <a:p>
            <a:r>
              <a:rPr lang="en-AZ" dirty="0"/>
              <a:t>    ML necə öyrənir?</a:t>
            </a:r>
          </a:p>
        </p:txBody>
      </p:sp>
      <p:pic>
        <p:nvPicPr>
          <p:cNvPr id="12" name="Picture 11">
            <a:extLst>
              <a:ext uri="{FF2B5EF4-FFF2-40B4-BE49-F238E27FC236}">
                <a16:creationId xmlns:a16="http://schemas.microsoft.com/office/drawing/2014/main" id="{E45060D2-9570-DAB6-EB49-F17946F5E618}"/>
              </a:ext>
            </a:extLst>
          </p:cNvPr>
          <p:cNvPicPr>
            <a:picLocks noChangeAspect="1"/>
          </p:cNvPicPr>
          <p:nvPr/>
        </p:nvPicPr>
        <p:blipFill>
          <a:blip r:embed="rId3"/>
          <a:stretch>
            <a:fillRect/>
          </a:stretch>
        </p:blipFill>
        <p:spPr>
          <a:xfrm>
            <a:off x="1342255" y="1581665"/>
            <a:ext cx="9507489" cy="3694670"/>
          </a:xfrm>
          <a:prstGeom prst="rect">
            <a:avLst/>
          </a:prstGeom>
        </p:spPr>
      </p:pic>
    </p:spTree>
    <p:extLst>
      <p:ext uri="{BB962C8B-B14F-4D97-AF65-F5344CB8AC3E}">
        <p14:creationId xmlns:p14="http://schemas.microsoft.com/office/powerpoint/2010/main" val="6590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2DAB86-D7E8-E26D-8993-B72AD78B1603}"/>
              </a:ext>
            </a:extLst>
          </p:cNvPr>
          <p:cNvPicPr>
            <a:picLocks noGrp="1" noChangeAspect="1"/>
          </p:cNvPicPr>
          <p:nvPr>
            <p:ph idx="1"/>
          </p:nvPr>
        </p:nvPicPr>
        <p:blipFill rotWithShape="1">
          <a:blip r:embed="rId3"/>
          <a:srcRect t="17493" b="20028"/>
          <a:stretch/>
        </p:blipFill>
        <p:spPr>
          <a:xfrm>
            <a:off x="4576815" y="3323895"/>
            <a:ext cx="2035503" cy="1271753"/>
          </a:xfrm>
        </p:spPr>
      </p:pic>
      <p:cxnSp>
        <p:nvCxnSpPr>
          <p:cNvPr id="9" name="Straight Connector 8">
            <a:extLst>
              <a:ext uri="{FF2B5EF4-FFF2-40B4-BE49-F238E27FC236}">
                <a16:creationId xmlns:a16="http://schemas.microsoft.com/office/drawing/2014/main" id="{016865D3-34DB-96A1-463F-7BE46DD234B7}"/>
              </a:ext>
            </a:extLst>
          </p:cNvPr>
          <p:cNvCxnSpPr>
            <a:cxnSpLocks/>
          </p:cNvCxnSpPr>
          <p:nvPr/>
        </p:nvCxnSpPr>
        <p:spPr>
          <a:xfrm>
            <a:off x="7505700" y="2451100"/>
            <a:ext cx="0" cy="2959100"/>
          </a:xfrm>
          <a:prstGeom prst="line">
            <a:avLst/>
          </a:prstGeom>
        </p:spPr>
        <p:style>
          <a:lnRef idx="3">
            <a:schemeClr val="dk1"/>
          </a:lnRef>
          <a:fillRef idx="0">
            <a:schemeClr val="dk1"/>
          </a:fillRef>
          <a:effectRef idx="2">
            <a:schemeClr val="dk1"/>
          </a:effectRef>
          <a:fontRef idx="minor">
            <a:schemeClr val="tx1"/>
          </a:fontRef>
        </p:style>
      </p:cxnSp>
      <p:sp>
        <p:nvSpPr>
          <p:cNvPr id="6" name="Title 1">
            <a:extLst>
              <a:ext uri="{FF2B5EF4-FFF2-40B4-BE49-F238E27FC236}">
                <a16:creationId xmlns:a16="http://schemas.microsoft.com/office/drawing/2014/main" id="{699D57D1-312D-D52E-2087-5D303EB24666}"/>
              </a:ext>
            </a:extLst>
          </p:cNvPr>
          <p:cNvSpPr>
            <a:spLocks noGrp="1"/>
          </p:cNvSpPr>
          <p:nvPr>
            <p:ph type="title"/>
          </p:nvPr>
        </p:nvSpPr>
        <p:spPr>
          <a:xfrm>
            <a:off x="0" y="18256"/>
            <a:ext cx="12192000" cy="738489"/>
          </a:xfrm>
        </p:spPr>
        <p:txBody>
          <a:bodyPr>
            <a:normAutofit/>
          </a:bodyPr>
          <a:lstStyle/>
          <a:p>
            <a:r>
              <a:rPr lang="en-US" sz="4000" dirty="0"/>
              <a:t>    </a:t>
            </a:r>
            <a:r>
              <a:rPr lang="en-US" sz="4000" dirty="0" err="1"/>
              <a:t>Niyə</a:t>
            </a:r>
            <a:r>
              <a:rPr lang="en-US" sz="4000" dirty="0"/>
              <a:t> </a:t>
            </a:r>
            <a:r>
              <a:rPr lang="en-US" sz="4000" dirty="0" err="1"/>
              <a:t>buqədər</a:t>
            </a:r>
            <a:r>
              <a:rPr lang="en-US" sz="4000" dirty="0"/>
              <a:t> </a:t>
            </a:r>
            <a:r>
              <a:rPr lang="en-US" sz="4000" dirty="0" err="1"/>
              <a:t>çeşidli</a:t>
            </a:r>
            <a:r>
              <a:rPr lang="en-US" sz="4000" dirty="0"/>
              <a:t> </a:t>
            </a:r>
            <a:r>
              <a:rPr lang="en-US" sz="4000" dirty="0" err="1"/>
              <a:t>və</a:t>
            </a:r>
            <a:r>
              <a:rPr lang="en-US" sz="4000" dirty="0"/>
              <a:t> </a:t>
            </a:r>
            <a:r>
              <a:rPr lang="en-US" sz="4000" dirty="0" err="1"/>
              <a:t>böyük</a:t>
            </a:r>
            <a:r>
              <a:rPr lang="en-US" sz="4000" dirty="0"/>
              <a:t> </a:t>
            </a:r>
            <a:r>
              <a:rPr lang="en-US" sz="4000" dirty="0" err="1"/>
              <a:t>dataya</a:t>
            </a:r>
            <a:r>
              <a:rPr lang="en-US" sz="4000" dirty="0"/>
              <a:t> </a:t>
            </a:r>
            <a:r>
              <a:rPr lang="en-US" sz="4000" dirty="0" err="1"/>
              <a:t>ehtiyac</a:t>
            </a:r>
            <a:r>
              <a:rPr lang="en-US" sz="4000" dirty="0"/>
              <a:t> var?</a:t>
            </a:r>
            <a:endParaRPr lang="en-AZ" sz="4000" dirty="0"/>
          </a:p>
        </p:txBody>
      </p:sp>
      <p:pic>
        <p:nvPicPr>
          <p:cNvPr id="3" name="Picture 2">
            <a:extLst>
              <a:ext uri="{FF2B5EF4-FFF2-40B4-BE49-F238E27FC236}">
                <a16:creationId xmlns:a16="http://schemas.microsoft.com/office/drawing/2014/main" id="{58E4EC5F-5E21-FBE3-8D0D-4DC7DA5990A7}"/>
              </a:ext>
            </a:extLst>
          </p:cNvPr>
          <p:cNvPicPr>
            <a:picLocks noChangeAspect="1"/>
          </p:cNvPicPr>
          <p:nvPr/>
        </p:nvPicPr>
        <p:blipFill rotWithShape="1">
          <a:blip r:embed="rId4"/>
          <a:srcRect l="8128" t="2724" r="5012" b="3923"/>
          <a:stretch/>
        </p:blipFill>
        <p:spPr>
          <a:xfrm>
            <a:off x="1080357" y="1636548"/>
            <a:ext cx="2033178" cy="2959100"/>
          </a:xfrm>
          <a:prstGeom prst="rect">
            <a:avLst/>
          </a:prstGeom>
        </p:spPr>
      </p:pic>
      <p:pic>
        <p:nvPicPr>
          <p:cNvPr id="8" name="Picture 7">
            <a:extLst>
              <a:ext uri="{FF2B5EF4-FFF2-40B4-BE49-F238E27FC236}">
                <a16:creationId xmlns:a16="http://schemas.microsoft.com/office/drawing/2014/main" id="{5E858D8C-7F2C-4C9F-FBD3-D6E9D6C4D0ED}"/>
              </a:ext>
            </a:extLst>
          </p:cNvPr>
          <p:cNvPicPr>
            <a:picLocks noChangeAspect="1"/>
          </p:cNvPicPr>
          <p:nvPr/>
        </p:nvPicPr>
        <p:blipFill>
          <a:blip r:embed="rId5"/>
          <a:stretch>
            <a:fillRect/>
          </a:stretch>
        </p:blipFill>
        <p:spPr>
          <a:xfrm>
            <a:off x="8399083" y="3323895"/>
            <a:ext cx="1521116" cy="1271753"/>
          </a:xfrm>
          <a:prstGeom prst="rect">
            <a:avLst/>
          </a:prstGeom>
        </p:spPr>
      </p:pic>
    </p:spTree>
    <p:extLst>
      <p:ext uri="{BB962C8B-B14F-4D97-AF65-F5344CB8AC3E}">
        <p14:creationId xmlns:p14="http://schemas.microsoft.com/office/powerpoint/2010/main" val="19266125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3091</TotalTime>
  <Words>1250</Words>
  <Application>Microsoft Macintosh PowerPoint</Application>
  <PresentationFormat>Widescreen</PresentationFormat>
  <Paragraphs>98</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    Data Science nədir?</vt:lpstr>
      <vt:lpstr>    Data Science nədir?</vt:lpstr>
      <vt:lpstr>    Data Science nədir?</vt:lpstr>
      <vt:lpstr>    ML nədir?</vt:lpstr>
      <vt:lpstr>    ML necə öyrənir?</vt:lpstr>
      <vt:lpstr>    ML necə öyrənir?</vt:lpstr>
      <vt:lpstr>    ML necə öyrənir?</vt:lpstr>
      <vt:lpstr>    Niyə buqədər çeşidli və böyük dataya ehtiyac var?</vt:lpstr>
      <vt:lpstr>    Niyə buqədər çeşidli və böyük dataya ehtiyac var?</vt:lpstr>
      <vt:lpstr>    Niyə buqədər çeşidli və böyük dataya ehtiyac var?</vt:lpstr>
      <vt:lpstr>    Niyə buqədər çeşidli və böyük dataya ehtiyac var?</vt:lpstr>
      <vt:lpstr>    Data Science addımları</vt:lpstr>
      <vt:lpstr>    Data Science addımları</vt:lpstr>
      <vt:lpstr>    Shiny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Microsoft Office User</dc:creator>
  <cp:lastModifiedBy>Microsoft Office User</cp:lastModifiedBy>
  <cp:revision>220</cp:revision>
  <dcterms:created xsi:type="dcterms:W3CDTF">2022-06-11T09:47:04Z</dcterms:created>
  <dcterms:modified xsi:type="dcterms:W3CDTF">2022-07-05T10:16:48Z</dcterms:modified>
</cp:coreProperties>
</file>